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ppt/tags/tag17.xml" ContentType="application/vnd.openxmlformats-officedocument.presentationml.tags+xml"/>
  <Override PartName="/ppt/notesSlides/notesSlide25.xml" ContentType="application/vnd.openxmlformats-officedocument.presentationml.notesSlide+xml"/>
  <Override PartName="/ppt/tags/tag18.xml" ContentType="application/vnd.openxmlformats-officedocument.presentationml.tags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27.xml" ContentType="application/vnd.openxmlformats-officedocument.presentationml.notesSlid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tags/tag23.xml" ContentType="application/vnd.openxmlformats-officedocument.presentationml.tags+xml"/>
  <Override PartName="/ppt/notesSlides/notesSlide31.xml" ContentType="application/vnd.openxmlformats-officedocument.presentationml.notesSlide+xml"/>
  <Override PartName="/ppt/tags/tag24.xml" ContentType="application/vnd.openxmlformats-officedocument.presentationml.tags+xml"/>
  <Override PartName="/ppt/notesSlides/notesSlide32.xml" ContentType="application/vnd.openxmlformats-officedocument.presentationml.notesSlide+xml"/>
  <Override PartName="/ppt/tags/tag25.xml" ContentType="application/vnd.openxmlformats-officedocument.presentationml.tags+xml"/>
  <Override PartName="/ppt/notesSlides/notesSlide33.xml" ContentType="application/vnd.openxmlformats-officedocument.presentationml.notesSlide+xml"/>
  <Override PartName="/ppt/tags/tag26.xml" ContentType="application/vnd.openxmlformats-officedocument.presentationml.tags+xml"/>
  <Override PartName="/ppt/notesSlides/notesSlide34.xml" ContentType="application/vnd.openxmlformats-officedocument.presentationml.notesSlide+xml"/>
  <Override PartName="/ppt/tags/tag27.xml" ContentType="application/vnd.openxmlformats-officedocument.presentationml.tags+xml"/>
  <Override PartName="/ppt/notesSlides/notesSlide35.xml" ContentType="application/vnd.openxmlformats-officedocument.presentationml.notesSlide+xml"/>
  <Override PartName="/ppt/tags/tag28.xml" ContentType="application/vnd.openxmlformats-officedocument.presentationml.tags+xml"/>
  <Override PartName="/ppt/notesSlides/notesSlide36.xml" ContentType="application/vnd.openxmlformats-officedocument.presentationml.notesSlide+xml"/>
  <Override PartName="/ppt/tags/tag29.xml" ContentType="application/vnd.openxmlformats-officedocument.presentationml.tags+xml"/>
  <Override PartName="/ppt/notesSlides/notesSlide37.xml" ContentType="application/vnd.openxmlformats-officedocument.presentationml.notesSlide+xml"/>
  <Override PartName="/ppt/tags/tag30.xml" ContentType="application/vnd.openxmlformats-officedocument.presentationml.tags+xml"/>
  <Override PartName="/ppt/notesSlides/notesSlide38.xml" ContentType="application/vnd.openxmlformats-officedocument.presentationml.notesSlide+xml"/>
  <Override PartName="/ppt/tags/tag31.xml" ContentType="application/vnd.openxmlformats-officedocument.presentationml.tags+xml"/>
  <Override PartName="/ppt/notesSlides/notesSlide39.xml" ContentType="application/vnd.openxmlformats-officedocument.presentationml.notesSlide+xml"/>
  <Override PartName="/ppt/tags/tag32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7"/>
  </p:notesMasterIdLst>
  <p:handoutMasterIdLst>
    <p:handoutMasterId r:id="rId48"/>
  </p:handoutMasterIdLst>
  <p:sldIdLst>
    <p:sldId id="520" r:id="rId5"/>
    <p:sldId id="500" r:id="rId6"/>
    <p:sldId id="606" r:id="rId7"/>
    <p:sldId id="605" r:id="rId8"/>
    <p:sldId id="622" r:id="rId9"/>
    <p:sldId id="596" r:id="rId10"/>
    <p:sldId id="541" r:id="rId11"/>
    <p:sldId id="552" r:id="rId12"/>
    <p:sldId id="580" r:id="rId13"/>
    <p:sldId id="587" r:id="rId14"/>
    <p:sldId id="562" r:id="rId15"/>
    <p:sldId id="563" r:id="rId16"/>
    <p:sldId id="618" r:id="rId17"/>
    <p:sldId id="515" r:id="rId18"/>
    <p:sldId id="516" r:id="rId19"/>
    <p:sldId id="498" r:id="rId20"/>
    <p:sldId id="522" r:id="rId21"/>
    <p:sldId id="546" r:id="rId22"/>
    <p:sldId id="474" r:id="rId23"/>
    <p:sldId id="475" r:id="rId24"/>
    <p:sldId id="476" r:id="rId25"/>
    <p:sldId id="589" r:id="rId26"/>
    <p:sldId id="477" r:id="rId27"/>
    <p:sldId id="478" r:id="rId28"/>
    <p:sldId id="479" r:id="rId29"/>
    <p:sldId id="590" r:id="rId30"/>
    <p:sldId id="480" r:id="rId31"/>
    <p:sldId id="481" r:id="rId32"/>
    <p:sldId id="482" r:id="rId33"/>
    <p:sldId id="483" r:id="rId34"/>
    <p:sldId id="484" r:id="rId35"/>
    <p:sldId id="485" r:id="rId36"/>
    <p:sldId id="569" r:id="rId37"/>
    <p:sldId id="570" r:id="rId38"/>
    <p:sldId id="617" r:id="rId39"/>
    <p:sldId id="489" r:id="rId40"/>
    <p:sldId id="490" r:id="rId41"/>
    <p:sldId id="491" r:id="rId42"/>
    <p:sldId id="492" r:id="rId43"/>
    <p:sldId id="493" r:id="rId44"/>
    <p:sldId id="494" r:id="rId45"/>
    <p:sldId id="499" r:id="rId46"/>
  </p:sldIdLst>
  <p:sldSz cx="12192000" cy="6858000"/>
  <p:notesSz cx="6858000" cy="9144000"/>
  <p:custDataLst>
    <p:tags r:id="rId4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C55867-3F67-DC29-6602-F885A9703C4A}" name="Charmaine Kenner" initials="CK" userId="S::charmaine.kenner@esa.edu.au::525cc8d2-224e-44fd-aa57-afaebc349805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2FD99AAD-B026-24F9-EB68-BBA8E21BBC2C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  <p188:author id="{71D1F6ED-493F-EB67-A9FF-345D6393CC77}" name="Charmaine Kenner" initials="CK" userId="S::Charmaine.Kenner@esa.edu.au::525cc8d2-224e-44fd-aa57-afaebc349805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CE5"/>
    <a:srgbClr val="008253"/>
    <a:srgbClr val="E8E9E8"/>
    <a:srgbClr val="686E63"/>
    <a:srgbClr val="D9ECF6"/>
    <a:srgbClr val="007FC2"/>
    <a:srgbClr val="EBE9F2"/>
    <a:srgbClr val="776AAA"/>
    <a:srgbClr val="0E1E42"/>
    <a:srgbClr val="4557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33799D-30CD-43B5-AF26-D008EE03870D}" v="24" dt="2026-03-23T04:01:15.3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48910" autoAdjust="0"/>
  </p:normalViewPr>
  <p:slideViewPr>
    <p:cSldViewPr snapToGrid="0">
      <p:cViewPr varScale="1">
        <p:scale>
          <a:sx n="54" d="100"/>
          <a:sy n="54" d="100"/>
        </p:scale>
        <p:origin x="2754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handoutMaster" Target="handoutMasters/handoutMaster1.xml"/><Relationship Id="rId56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custSel addSld delSld modSld sldOrd modMainMaster">
      <pc:chgData name="Kerrie Shanahan" userId="ae473d9f-76e9-476f-892f-2674ea963afc" providerId="ADAL" clId="{1C2628FB-1F07-4B48-8FB3-27553585B1CA}" dt="2026-03-23T21:53:09.260" v="5518" actId="962"/>
      <pc:docMkLst>
        <pc:docMk/>
      </pc:docMkLst>
      <pc:sldChg chg="modSp mod modNotesTx">
        <pc:chgData name="Kerrie Shanahan" userId="ae473d9f-76e9-476f-892f-2674ea963afc" providerId="ADAL" clId="{1C2628FB-1F07-4B48-8FB3-27553585B1CA}" dt="2026-03-02T03:34:10.164" v="4621" actId="20577"/>
        <pc:sldMkLst>
          <pc:docMk/>
          <pc:sldMk cId="121607987" sldId="474"/>
        </pc:sldMkLst>
        <pc:spChg chg="mod">
          <ac:chgData name="Kerrie Shanahan" userId="ae473d9f-76e9-476f-892f-2674ea963afc" providerId="ADAL" clId="{1C2628FB-1F07-4B48-8FB3-27553585B1CA}" dt="2026-03-02T03:34:10.164" v="4621" actId="20577"/>
          <ac:spMkLst>
            <pc:docMk/>
            <pc:sldMk cId="121607987" sldId="474"/>
            <ac:spMk id="3" creationId="{F67116EB-30EF-B034-3B06-5793FBFB827F}"/>
          </ac:spMkLst>
        </pc:spChg>
      </pc:sldChg>
      <pc:sldChg chg="modSp mod modNotesTx">
        <pc:chgData name="Kerrie Shanahan" userId="ae473d9f-76e9-476f-892f-2674ea963afc" providerId="ADAL" clId="{1C2628FB-1F07-4B48-8FB3-27553585B1CA}" dt="2026-03-02T03:34:36.684" v="4629" actId="20577"/>
        <pc:sldMkLst>
          <pc:docMk/>
          <pc:sldMk cId="880313685" sldId="475"/>
        </pc:sldMkLst>
        <pc:spChg chg="mod">
          <ac:chgData name="Kerrie Shanahan" userId="ae473d9f-76e9-476f-892f-2674ea963afc" providerId="ADAL" clId="{1C2628FB-1F07-4B48-8FB3-27553585B1CA}" dt="2026-03-02T03:34:36.684" v="4629" actId="20577"/>
          <ac:spMkLst>
            <pc:docMk/>
            <pc:sldMk cId="880313685" sldId="475"/>
            <ac:spMk id="6" creationId="{7005D0C2-4CA3-2D7E-C78B-987B465EDDAC}"/>
          </ac:spMkLst>
        </pc:spChg>
      </pc:sldChg>
      <pc:sldChg chg="addSp delSp modSp mod">
        <pc:chgData name="Kerrie Shanahan" userId="ae473d9f-76e9-476f-892f-2674ea963afc" providerId="ADAL" clId="{1C2628FB-1F07-4B48-8FB3-27553585B1CA}" dt="2026-03-02T03:34:45.709" v="4631"/>
        <pc:sldMkLst>
          <pc:docMk/>
          <pc:sldMk cId="3581799720" sldId="476"/>
        </pc:sldMkLst>
        <pc:spChg chg="add mod">
          <ac:chgData name="Kerrie Shanahan" userId="ae473d9f-76e9-476f-892f-2674ea963afc" providerId="ADAL" clId="{1C2628FB-1F07-4B48-8FB3-27553585B1CA}" dt="2026-03-02T03:34:45.709" v="4631"/>
          <ac:spMkLst>
            <pc:docMk/>
            <pc:sldMk cId="3581799720" sldId="476"/>
            <ac:spMk id="3" creationId="{8325AEFD-38BB-B666-F048-E3B4555BBD0D}"/>
          </ac:spMkLst>
        </pc:spChg>
        <pc:spChg chg="topLvl">
          <ac:chgData name="Kerrie Shanahan" userId="ae473d9f-76e9-476f-892f-2674ea963afc" providerId="ADAL" clId="{1C2628FB-1F07-4B48-8FB3-27553585B1CA}" dt="2026-03-02T03:34:44.589" v="4630" actId="478"/>
          <ac:spMkLst>
            <pc:docMk/>
            <pc:sldMk cId="3581799720" sldId="476"/>
            <ac:spMk id="5" creationId="{EEA5DF1F-45B1-B27B-AE97-8E8C6A5A4725}"/>
          </ac:spMkLst>
        </pc:spChg>
      </pc:sldChg>
      <pc:sldChg chg="modSp mod">
        <pc:chgData name="Kerrie Shanahan" userId="ae473d9f-76e9-476f-892f-2674ea963afc" providerId="ADAL" clId="{1C2628FB-1F07-4B48-8FB3-27553585B1CA}" dt="2026-03-16T00:31:10.248" v="4998" actId="962"/>
        <pc:sldMkLst>
          <pc:docMk/>
          <pc:sldMk cId="3426776120" sldId="480"/>
        </pc:sldMkLst>
        <pc:picChg chg="mod">
          <ac:chgData name="Kerrie Shanahan" userId="ae473d9f-76e9-476f-892f-2674ea963afc" providerId="ADAL" clId="{1C2628FB-1F07-4B48-8FB3-27553585B1CA}" dt="2026-03-16T00:31:10.248" v="4998" actId="962"/>
          <ac:picMkLst>
            <pc:docMk/>
            <pc:sldMk cId="3426776120" sldId="480"/>
            <ac:picMk id="5" creationId="{69D934A6-AB7D-DD40-3C89-8F8A44200495}"/>
          </ac:picMkLst>
        </pc:picChg>
      </pc:sldChg>
      <pc:sldChg chg="addSp delSp modSp mod">
        <pc:chgData name="Kerrie Shanahan" userId="ae473d9f-76e9-476f-892f-2674ea963afc" providerId="ADAL" clId="{1C2628FB-1F07-4B48-8FB3-27553585B1CA}" dt="2026-03-23T00:44:39.003" v="5487" actId="962"/>
        <pc:sldMkLst>
          <pc:docMk/>
          <pc:sldMk cId="2954135154" sldId="481"/>
        </pc:sldMkLst>
        <pc:picChg chg="add mod">
          <ac:chgData name="Kerrie Shanahan" userId="ae473d9f-76e9-476f-892f-2674ea963afc" providerId="ADAL" clId="{1C2628FB-1F07-4B48-8FB3-27553585B1CA}" dt="2026-03-23T00:44:39.003" v="5487" actId="962"/>
          <ac:picMkLst>
            <pc:docMk/>
            <pc:sldMk cId="2954135154" sldId="481"/>
            <ac:picMk id="2" creationId="{253D17B3-8C38-20DB-B872-B3D8614365E4}"/>
          </ac:picMkLst>
        </pc:picChg>
        <pc:picChg chg="mod topLvl">
          <ac:chgData name="Kerrie Shanahan" userId="ae473d9f-76e9-476f-892f-2674ea963afc" providerId="ADAL" clId="{1C2628FB-1F07-4B48-8FB3-27553585B1CA}" dt="2026-03-16T00:31:21.107" v="5010" actId="962"/>
          <ac:picMkLst>
            <pc:docMk/>
            <pc:sldMk cId="2954135154" sldId="481"/>
            <ac:picMk id="7" creationId="{FAF554C3-A27D-8789-3BCF-A7F3D1B06549}"/>
          </ac:picMkLst>
        </pc:picChg>
        <pc:picChg chg="del mod topLvl">
          <ac:chgData name="Kerrie Shanahan" userId="ae473d9f-76e9-476f-892f-2674ea963afc" providerId="ADAL" clId="{1C2628FB-1F07-4B48-8FB3-27553585B1CA}" dt="2026-03-23T00:41:40.737" v="5439" actId="478"/>
          <ac:picMkLst>
            <pc:docMk/>
            <pc:sldMk cId="2954135154" sldId="481"/>
            <ac:picMk id="8" creationId="{E498EB6B-E03A-BE75-0872-B09882FF82A2}"/>
          </ac:picMkLst>
        </pc:picChg>
      </pc:sldChg>
      <pc:sldChg chg="delSp modSp mod">
        <pc:chgData name="Kerrie Shanahan" userId="ae473d9f-76e9-476f-892f-2674ea963afc" providerId="ADAL" clId="{1C2628FB-1F07-4B48-8FB3-27553585B1CA}" dt="2026-03-23T00:44:44.966" v="5505" actId="962"/>
        <pc:sldMkLst>
          <pc:docMk/>
          <pc:sldMk cId="1998018280" sldId="482"/>
        </pc:sldMkLst>
        <pc:picChg chg="mod topLvl">
          <ac:chgData name="Kerrie Shanahan" userId="ae473d9f-76e9-476f-892f-2674ea963afc" providerId="ADAL" clId="{1C2628FB-1F07-4B48-8FB3-27553585B1CA}" dt="2026-03-16T00:31:38.665" v="5043" actId="962"/>
          <ac:picMkLst>
            <pc:docMk/>
            <pc:sldMk cId="1998018280" sldId="482"/>
            <ac:picMk id="4" creationId="{E955BF18-D634-4BED-6D46-56B18A26AB41}"/>
          </ac:picMkLst>
        </pc:picChg>
        <pc:picChg chg="mod topLvl">
          <ac:chgData name="Kerrie Shanahan" userId="ae473d9f-76e9-476f-892f-2674ea963afc" providerId="ADAL" clId="{1C2628FB-1F07-4B48-8FB3-27553585B1CA}" dt="2026-03-23T00:44:44.966" v="5505" actId="962"/>
          <ac:picMkLst>
            <pc:docMk/>
            <pc:sldMk cId="1998018280" sldId="482"/>
            <ac:picMk id="8" creationId="{12C2D759-60F1-5A88-0CC6-BA926CD1908D}"/>
          </ac:picMkLst>
        </pc:picChg>
        <pc:picChg chg="mod topLvl">
          <ac:chgData name="Kerrie Shanahan" userId="ae473d9f-76e9-476f-892f-2674ea963afc" providerId="ADAL" clId="{1C2628FB-1F07-4B48-8FB3-27553585B1CA}" dt="2026-03-16T00:31:48.032" v="5077" actId="962"/>
          <ac:picMkLst>
            <pc:docMk/>
            <pc:sldMk cId="1998018280" sldId="482"/>
            <ac:picMk id="11" creationId="{1C6DFEBB-3355-7822-36F9-63037C5A6422}"/>
          </ac:picMkLst>
        </pc:picChg>
        <pc:cxnChg chg="mod topLvl">
          <ac:chgData name="Kerrie Shanahan" userId="ae473d9f-76e9-476f-892f-2674ea963afc" providerId="ADAL" clId="{1C2628FB-1F07-4B48-8FB3-27553585B1CA}" dt="2026-03-16T00:31:51.247" v="5078" actId="962"/>
          <ac:cxnSpMkLst>
            <pc:docMk/>
            <pc:sldMk cId="1998018280" sldId="482"/>
            <ac:cxnSpMk id="10" creationId="{C569C4D9-F5E4-855F-7F91-3554DFAA018E}"/>
          </ac:cxnSpMkLst>
        </pc:cxnChg>
      </pc:sldChg>
      <pc:sldChg chg="modSp mod">
        <pc:chgData name="Kerrie Shanahan" userId="ae473d9f-76e9-476f-892f-2674ea963afc" providerId="ADAL" clId="{1C2628FB-1F07-4B48-8FB3-27553585B1CA}" dt="2026-03-16T00:31:58.147" v="5092" actId="962"/>
        <pc:sldMkLst>
          <pc:docMk/>
          <pc:sldMk cId="3587135087" sldId="483"/>
        </pc:sldMkLst>
        <pc:picChg chg="mod">
          <ac:chgData name="Kerrie Shanahan" userId="ae473d9f-76e9-476f-892f-2674ea963afc" providerId="ADAL" clId="{1C2628FB-1F07-4B48-8FB3-27553585B1CA}" dt="2026-03-16T00:31:58.147" v="5092" actId="962"/>
          <ac:picMkLst>
            <pc:docMk/>
            <pc:sldMk cId="3587135087" sldId="483"/>
            <ac:picMk id="4" creationId="{55D95782-9A38-91C1-9BAB-0B7DFEE65350}"/>
          </ac:picMkLst>
        </pc:picChg>
      </pc:sldChg>
      <pc:sldChg chg="addSp delSp modSp mod modNotesTx">
        <pc:chgData name="Kerrie Shanahan" userId="ae473d9f-76e9-476f-892f-2674ea963afc" providerId="ADAL" clId="{1C2628FB-1F07-4B48-8FB3-27553585B1CA}" dt="2026-03-23T00:44:25.112" v="5459" actId="962"/>
        <pc:sldMkLst>
          <pc:docMk/>
          <pc:sldMk cId="1827811589" sldId="484"/>
        </pc:sldMkLst>
        <pc:picChg chg="add mod">
          <ac:chgData name="Kerrie Shanahan" userId="ae473d9f-76e9-476f-892f-2674ea963afc" providerId="ADAL" clId="{1C2628FB-1F07-4B48-8FB3-27553585B1CA}" dt="2026-03-23T00:44:25.112" v="5459" actId="962"/>
          <ac:picMkLst>
            <pc:docMk/>
            <pc:sldMk cId="1827811589" sldId="484"/>
            <ac:picMk id="2" creationId="{367E9844-2C35-FC43-25D4-F66A84D0B47C}"/>
          </ac:picMkLst>
        </pc:picChg>
        <pc:picChg chg="mod">
          <ac:chgData name="Kerrie Shanahan" userId="ae473d9f-76e9-476f-892f-2674ea963afc" providerId="ADAL" clId="{1C2628FB-1F07-4B48-8FB3-27553585B1CA}" dt="2026-03-16T00:32:03.652" v="5102" actId="962"/>
          <ac:picMkLst>
            <pc:docMk/>
            <pc:sldMk cId="1827811589" sldId="484"/>
            <ac:picMk id="5" creationId="{F06892AA-7616-A61B-A371-C016419F6FEC}"/>
          </ac:picMkLst>
        </pc:picChg>
        <pc:picChg chg="del mod">
          <ac:chgData name="Kerrie Shanahan" userId="ae473d9f-76e9-476f-892f-2674ea963afc" providerId="ADAL" clId="{1C2628FB-1F07-4B48-8FB3-27553585B1CA}" dt="2026-03-23T00:44:15.493" v="5448" actId="478"/>
          <ac:picMkLst>
            <pc:docMk/>
            <pc:sldMk cId="1827811589" sldId="484"/>
            <ac:picMk id="11" creationId="{5C7F5C6E-EF74-5CFC-1F84-4F6844C55D1B}"/>
          </ac:picMkLst>
        </pc:picChg>
      </pc:sldChg>
      <pc:sldChg chg="delSp modSp mod modNotesTx">
        <pc:chgData name="Kerrie Shanahan" userId="ae473d9f-76e9-476f-892f-2674ea963afc" providerId="ADAL" clId="{1C2628FB-1F07-4B48-8FB3-27553585B1CA}" dt="2026-03-23T00:44:30.731" v="5469" actId="962"/>
        <pc:sldMkLst>
          <pc:docMk/>
          <pc:sldMk cId="3377584655" sldId="485"/>
        </pc:sldMkLst>
        <pc:picChg chg="mod">
          <ac:chgData name="Kerrie Shanahan" userId="ae473d9f-76e9-476f-892f-2674ea963afc" providerId="ADAL" clId="{1C2628FB-1F07-4B48-8FB3-27553585B1CA}" dt="2026-03-23T00:44:30.731" v="5469" actId="962"/>
          <ac:picMkLst>
            <pc:docMk/>
            <pc:sldMk cId="3377584655" sldId="485"/>
            <ac:picMk id="3" creationId="{59BDB122-A85B-25CB-9561-2CD8D72070B4}"/>
          </ac:picMkLst>
        </pc:picChg>
        <pc:picChg chg="mod topLvl">
          <ac:chgData name="Kerrie Shanahan" userId="ae473d9f-76e9-476f-892f-2674ea963afc" providerId="ADAL" clId="{1C2628FB-1F07-4B48-8FB3-27553585B1CA}" dt="2026-03-16T00:32:18.256" v="5124" actId="962"/>
          <ac:picMkLst>
            <pc:docMk/>
            <pc:sldMk cId="3377584655" sldId="485"/>
            <ac:picMk id="4" creationId="{F0205D3E-C599-6078-9A49-FFED81CB14CA}"/>
          </ac:picMkLst>
        </pc:picChg>
        <pc:picChg chg="mod ord topLvl">
          <ac:chgData name="Kerrie Shanahan" userId="ae473d9f-76e9-476f-892f-2674ea963afc" providerId="ADAL" clId="{1C2628FB-1F07-4B48-8FB3-27553585B1CA}" dt="2026-03-16T00:34:01.765" v="5293"/>
          <ac:picMkLst>
            <pc:docMk/>
            <pc:sldMk cId="3377584655" sldId="485"/>
            <ac:picMk id="11" creationId="{880375A4-1D1E-6135-75A3-FD578D710CAA}"/>
          </ac:picMkLst>
        </pc:picChg>
      </pc:sldChg>
      <pc:sldChg chg="modSp modNotesTx">
        <pc:chgData name="Kerrie Shanahan" userId="ae473d9f-76e9-476f-892f-2674ea963afc" providerId="ADAL" clId="{1C2628FB-1F07-4B48-8FB3-27553585B1CA}" dt="2026-03-02T03:36:42.361" v="4641" actId="20577"/>
        <pc:sldMkLst>
          <pc:docMk/>
          <pc:sldMk cId="508572399" sldId="490"/>
        </pc:sldMkLst>
      </pc:sldChg>
      <pc:sldChg chg="modSp modNotesTx">
        <pc:chgData name="Kerrie Shanahan" userId="ae473d9f-76e9-476f-892f-2674ea963afc" providerId="ADAL" clId="{1C2628FB-1F07-4B48-8FB3-27553585B1CA}" dt="2026-03-23T00:34:16.955" v="5437" actId="20577"/>
        <pc:sldMkLst>
          <pc:docMk/>
          <pc:sldMk cId="1157311959" sldId="491"/>
        </pc:sldMkLst>
      </pc:sldChg>
      <pc:sldChg chg="modSp mod">
        <pc:chgData name="Kerrie Shanahan" userId="ae473d9f-76e9-476f-892f-2674ea963afc" providerId="ADAL" clId="{1C2628FB-1F07-4B48-8FB3-27553585B1CA}" dt="2026-03-16T00:32:41.522" v="5178" actId="962"/>
        <pc:sldMkLst>
          <pc:docMk/>
          <pc:sldMk cId="258130066" sldId="492"/>
        </pc:sldMkLst>
        <pc:picChg chg="mod">
          <ac:chgData name="Kerrie Shanahan" userId="ae473d9f-76e9-476f-892f-2674ea963afc" providerId="ADAL" clId="{1C2628FB-1F07-4B48-8FB3-27553585B1CA}" dt="2026-03-16T00:32:41.522" v="5178" actId="962"/>
          <ac:picMkLst>
            <pc:docMk/>
            <pc:sldMk cId="258130066" sldId="492"/>
            <ac:picMk id="2" creationId="{108BDE09-945B-8032-1561-532E24161CE4}"/>
          </ac:picMkLst>
        </pc:picChg>
        <pc:picChg chg="mod">
          <ac:chgData name="Kerrie Shanahan" userId="ae473d9f-76e9-476f-892f-2674ea963afc" providerId="ADAL" clId="{1C2628FB-1F07-4B48-8FB3-27553585B1CA}" dt="2026-03-16T00:32:35.763" v="5160" actId="962"/>
          <ac:picMkLst>
            <pc:docMk/>
            <pc:sldMk cId="258130066" sldId="492"/>
            <ac:picMk id="6" creationId="{68F43B59-FD6A-19B4-BDA8-F99638D4C2AF}"/>
          </ac:picMkLst>
        </pc:picChg>
        <pc:picChg chg="mod">
          <ac:chgData name="Kerrie Shanahan" userId="ae473d9f-76e9-476f-892f-2674ea963afc" providerId="ADAL" clId="{1C2628FB-1F07-4B48-8FB3-27553585B1CA}" dt="2026-03-16T00:32:31.946" v="5150" actId="962"/>
          <ac:picMkLst>
            <pc:docMk/>
            <pc:sldMk cId="258130066" sldId="492"/>
            <ac:picMk id="7" creationId="{51C3F29B-273B-A73B-7CA5-E25A903EA4CE}"/>
          </ac:picMkLst>
        </pc:picChg>
      </pc:sldChg>
      <pc:sldChg chg="modSp mod modNotesTx">
        <pc:chgData name="Kerrie Shanahan" userId="ae473d9f-76e9-476f-892f-2674ea963afc" providerId="ADAL" clId="{1C2628FB-1F07-4B48-8FB3-27553585B1CA}" dt="2026-03-23T00:33:45.102" v="5436" actId="20577"/>
        <pc:sldMkLst>
          <pc:docMk/>
          <pc:sldMk cId="2389358011" sldId="493"/>
        </pc:sldMkLst>
        <pc:picChg chg="mod">
          <ac:chgData name="Kerrie Shanahan" userId="ae473d9f-76e9-476f-892f-2674ea963afc" providerId="ADAL" clId="{1C2628FB-1F07-4B48-8FB3-27553585B1CA}" dt="2026-03-16T00:33:00.080" v="5282" actId="962"/>
          <ac:picMkLst>
            <pc:docMk/>
            <pc:sldMk cId="2389358011" sldId="493"/>
            <ac:picMk id="2" creationId="{384FF3A5-9ADD-594A-A96A-78E8B9D9D57E}"/>
          </ac:picMkLst>
        </pc:picChg>
      </pc:sldChg>
      <pc:sldChg chg="modNotesTx">
        <pc:chgData name="Kerrie Shanahan" userId="ae473d9f-76e9-476f-892f-2674ea963afc" providerId="ADAL" clId="{1C2628FB-1F07-4B48-8FB3-27553585B1CA}" dt="2026-03-23T00:31:11.551" v="5329" actId="20577"/>
        <pc:sldMkLst>
          <pc:docMk/>
          <pc:sldMk cId="1971552586" sldId="515"/>
        </pc:sldMkLst>
      </pc:sldChg>
      <pc:sldChg chg="modSp mod">
        <pc:chgData name="Kerrie Shanahan" userId="ae473d9f-76e9-476f-892f-2674ea963afc" providerId="ADAL" clId="{1C2628FB-1F07-4B48-8FB3-27553585B1CA}" dt="2026-03-16T00:29:53.257" v="4904"/>
        <pc:sldMkLst>
          <pc:docMk/>
          <pc:sldMk cId="409148390" sldId="520"/>
        </pc:sldMkLst>
        <pc:spChg chg="ord">
          <ac:chgData name="Kerrie Shanahan" userId="ae473d9f-76e9-476f-892f-2674ea963afc" providerId="ADAL" clId="{1C2628FB-1F07-4B48-8FB3-27553585B1CA}" dt="2026-03-16T00:29:53.257" v="4904"/>
          <ac:spMkLst>
            <pc:docMk/>
            <pc:sldMk cId="409148390" sldId="520"/>
            <ac:spMk id="7" creationId="{9890F197-D46C-9CA8-EE12-3BF470C0CDC9}"/>
          </ac:spMkLst>
        </pc:spChg>
      </pc:sldChg>
      <pc:sldChg chg="modSp mod">
        <pc:chgData name="Kerrie Shanahan" userId="ae473d9f-76e9-476f-892f-2674ea963afc" providerId="ADAL" clId="{1C2628FB-1F07-4B48-8FB3-27553585B1CA}" dt="2026-03-16T00:33:29.106" v="5286" actId="962"/>
        <pc:sldMkLst>
          <pc:docMk/>
          <pc:sldMk cId="309290176" sldId="522"/>
        </pc:sldMkLst>
        <pc:grpChg chg="mod">
          <ac:chgData name="Kerrie Shanahan" userId="ae473d9f-76e9-476f-892f-2674ea963afc" providerId="ADAL" clId="{1C2628FB-1F07-4B48-8FB3-27553585B1CA}" dt="2026-03-16T00:33:29.106" v="5286" actId="962"/>
          <ac:grpSpMkLst>
            <pc:docMk/>
            <pc:sldMk cId="309290176" sldId="522"/>
            <ac:grpSpMk id="9" creationId="{C8243A6E-D0DE-B3B5-9219-E57082CF7D49}"/>
          </ac:grpSpMkLst>
        </pc:grpChg>
      </pc:sldChg>
      <pc:sldChg chg="modSp mod">
        <pc:chgData name="Kerrie Shanahan" userId="ae473d9f-76e9-476f-892f-2674ea963afc" providerId="ADAL" clId="{1C2628FB-1F07-4B48-8FB3-27553585B1CA}" dt="2026-03-16T00:33:35.347" v="5288" actId="962"/>
        <pc:sldMkLst>
          <pc:docMk/>
          <pc:sldMk cId="2396794443" sldId="546"/>
        </pc:sldMkLst>
        <pc:grpChg chg="mod">
          <ac:chgData name="Kerrie Shanahan" userId="ae473d9f-76e9-476f-892f-2674ea963afc" providerId="ADAL" clId="{1C2628FB-1F07-4B48-8FB3-27553585B1CA}" dt="2026-03-16T00:33:35.347" v="5288" actId="962"/>
          <ac:grpSpMkLst>
            <pc:docMk/>
            <pc:sldMk cId="2396794443" sldId="546"/>
            <ac:grpSpMk id="2" creationId="{C67A9A88-BB17-83CF-77B5-35CDD373D470}"/>
          </ac:grpSpMkLst>
        </pc:grpChg>
      </pc:sldChg>
      <pc:sldChg chg="delSp modSp mod">
        <pc:chgData name="Kerrie Shanahan" userId="ae473d9f-76e9-476f-892f-2674ea963afc" providerId="ADAL" clId="{1C2628FB-1F07-4B48-8FB3-27553585B1CA}" dt="2026-03-16T00:33:45.982" v="5292"/>
        <pc:sldMkLst>
          <pc:docMk/>
          <pc:sldMk cId="1942781684" sldId="552"/>
        </pc:sldMkLst>
        <pc:picChg chg="mod ord topLvl">
          <ac:chgData name="Kerrie Shanahan" userId="ae473d9f-76e9-476f-892f-2674ea963afc" providerId="ADAL" clId="{1C2628FB-1F07-4B48-8FB3-27553585B1CA}" dt="2026-03-16T00:33:45.982" v="5292"/>
          <ac:picMkLst>
            <pc:docMk/>
            <pc:sldMk cId="1942781684" sldId="552"/>
            <ac:picMk id="3" creationId="{4DC2B831-6D4F-6B21-A8BC-67196759E769}"/>
          </ac:picMkLst>
        </pc:picChg>
        <pc:picChg chg="mod ord topLvl">
          <ac:chgData name="Kerrie Shanahan" userId="ae473d9f-76e9-476f-892f-2674ea963afc" providerId="ADAL" clId="{1C2628FB-1F07-4B48-8FB3-27553585B1CA}" dt="2026-03-16T00:33:42.113" v="5291"/>
          <ac:picMkLst>
            <pc:docMk/>
            <pc:sldMk cId="1942781684" sldId="552"/>
            <ac:picMk id="4" creationId="{98C82009-07BA-56C5-095F-9DF8E184E2A9}"/>
          </ac:picMkLst>
        </pc:picChg>
        <pc:picChg chg="mod topLvl">
          <ac:chgData name="Kerrie Shanahan" userId="ae473d9f-76e9-476f-892f-2674ea963afc" providerId="ADAL" clId="{1C2628FB-1F07-4B48-8FB3-27553585B1CA}" dt="2026-03-16T00:30:25.703" v="4937" actId="962"/>
          <ac:picMkLst>
            <pc:docMk/>
            <pc:sldMk cId="1942781684" sldId="552"/>
            <ac:picMk id="7" creationId="{1574D421-D3D3-3BD3-5639-CD621B5E5658}"/>
          </ac:picMkLst>
        </pc:picChg>
        <pc:picChg chg="mod">
          <ac:chgData name="Kerrie Shanahan" userId="ae473d9f-76e9-476f-892f-2674ea963afc" providerId="ADAL" clId="{1C2628FB-1F07-4B48-8FB3-27553585B1CA}" dt="2026-03-16T00:30:32.426" v="4951" actId="962"/>
          <ac:picMkLst>
            <pc:docMk/>
            <pc:sldMk cId="1942781684" sldId="552"/>
            <ac:picMk id="9" creationId="{D1453DB0-0EF2-4BBB-274A-8FB4DB70E7C3}"/>
          </ac:picMkLst>
        </pc:picChg>
      </pc:sldChg>
      <pc:sldChg chg="modSp mod modNotesTx">
        <pc:chgData name="Kerrie Shanahan" userId="ae473d9f-76e9-476f-892f-2674ea963afc" providerId="ADAL" clId="{1C2628FB-1F07-4B48-8FB3-27553585B1CA}" dt="2026-03-16T00:31:02.025" v="4988" actId="962"/>
        <pc:sldMkLst>
          <pc:docMk/>
          <pc:sldMk cId="3305298057" sldId="562"/>
        </pc:sldMkLst>
        <pc:spChg chg="mod">
          <ac:chgData name="Kerrie Shanahan" userId="ae473d9f-76e9-476f-892f-2674ea963afc" providerId="ADAL" clId="{1C2628FB-1F07-4B48-8FB3-27553585B1CA}" dt="2026-03-16T00:31:02.025" v="4988" actId="962"/>
          <ac:spMkLst>
            <pc:docMk/>
            <pc:sldMk cId="3305298057" sldId="562"/>
            <ac:spMk id="4" creationId="{3E386586-0EDF-2EF8-2F50-8C936230C14F}"/>
          </ac:spMkLst>
        </pc:spChg>
        <pc:picChg chg="mod">
          <ac:chgData name="Kerrie Shanahan" userId="ae473d9f-76e9-476f-892f-2674ea963afc" providerId="ADAL" clId="{1C2628FB-1F07-4B48-8FB3-27553585B1CA}" dt="2026-03-16T00:30:53.830" v="4977" actId="962"/>
          <ac:picMkLst>
            <pc:docMk/>
            <pc:sldMk cId="3305298057" sldId="562"/>
            <ac:picMk id="6" creationId="{C37CB1FA-D5BE-79C9-5914-F89A36CC5E2D}"/>
          </ac:picMkLst>
        </pc:picChg>
        <pc:picChg chg="mod">
          <ac:chgData name="Kerrie Shanahan" userId="ae473d9f-76e9-476f-892f-2674ea963afc" providerId="ADAL" clId="{1C2628FB-1F07-4B48-8FB3-27553585B1CA}" dt="2026-03-16T00:30:58.930" v="4987" actId="962"/>
          <ac:picMkLst>
            <pc:docMk/>
            <pc:sldMk cId="3305298057" sldId="562"/>
            <ac:picMk id="8" creationId="{AC5F006D-2CF6-FAA8-E82C-D30DB22DF9DD}"/>
          </ac:picMkLst>
        </pc:picChg>
        <pc:picChg chg="mod">
          <ac:chgData name="Kerrie Shanahan" userId="ae473d9f-76e9-476f-892f-2674ea963afc" providerId="ADAL" clId="{1C2628FB-1F07-4B48-8FB3-27553585B1CA}" dt="2026-03-16T00:30:49.852" v="4969" actId="962"/>
          <ac:picMkLst>
            <pc:docMk/>
            <pc:sldMk cId="3305298057" sldId="562"/>
            <ac:picMk id="11" creationId="{529832FA-A0D9-4427-F9A0-9B974AED7547}"/>
          </ac:picMkLst>
        </pc:picChg>
      </pc:sldChg>
      <pc:sldChg chg="modSp mod">
        <pc:chgData name="Kerrie Shanahan" userId="ae473d9f-76e9-476f-892f-2674ea963afc" providerId="ADAL" clId="{1C2628FB-1F07-4B48-8FB3-27553585B1CA}" dt="2026-03-16T00:33:18.357" v="5284" actId="962"/>
        <pc:sldMkLst>
          <pc:docMk/>
          <pc:sldMk cId="3177197192" sldId="563"/>
        </pc:sldMkLst>
        <pc:grpChg chg="mod">
          <ac:chgData name="Kerrie Shanahan" userId="ae473d9f-76e9-476f-892f-2674ea963afc" providerId="ADAL" clId="{1C2628FB-1F07-4B48-8FB3-27553585B1CA}" dt="2026-03-16T00:33:18.357" v="5284" actId="962"/>
          <ac:grpSpMkLst>
            <pc:docMk/>
            <pc:sldMk cId="3177197192" sldId="563"/>
            <ac:grpSpMk id="2" creationId="{0233AB4D-E45E-0362-878D-65D215D13B54}"/>
          </ac:grpSpMkLst>
        </pc:grpChg>
      </pc:sldChg>
      <pc:sldChg chg="addSp delSp modSp mod modNotesTx">
        <pc:chgData name="Kerrie Shanahan" userId="ae473d9f-76e9-476f-892f-2674ea963afc" providerId="ADAL" clId="{1C2628FB-1F07-4B48-8FB3-27553585B1CA}" dt="2026-03-02T03:34:50.970" v="4633"/>
        <pc:sldMkLst>
          <pc:docMk/>
          <pc:sldMk cId="1667181054" sldId="589"/>
        </pc:sldMkLst>
        <pc:spChg chg="add mod">
          <ac:chgData name="Kerrie Shanahan" userId="ae473d9f-76e9-476f-892f-2674ea963afc" providerId="ADAL" clId="{1C2628FB-1F07-4B48-8FB3-27553585B1CA}" dt="2026-03-02T03:34:50.970" v="4633"/>
          <ac:spMkLst>
            <pc:docMk/>
            <pc:sldMk cId="1667181054" sldId="589"/>
            <ac:spMk id="4" creationId="{FC92E013-EEF8-ACD8-0D7A-FA98383AC0FC}"/>
          </ac:spMkLst>
        </pc:spChg>
        <pc:spChg chg="topLvl">
          <ac:chgData name="Kerrie Shanahan" userId="ae473d9f-76e9-476f-892f-2674ea963afc" providerId="ADAL" clId="{1C2628FB-1F07-4B48-8FB3-27553585B1CA}" dt="2026-03-02T03:34:49.545" v="4632" actId="478"/>
          <ac:spMkLst>
            <pc:docMk/>
            <pc:sldMk cId="1667181054" sldId="589"/>
            <ac:spMk id="5" creationId="{2EF614E5-03C8-24F1-5D1C-3D5640E007F3}"/>
          </ac:spMkLst>
        </pc:spChg>
      </pc:sldChg>
      <pc:sldChg chg="modSp mod">
        <pc:chgData name="Kerrie Shanahan" userId="ae473d9f-76e9-476f-892f-2674ea963afc" providerId="ADAL" clId="{1C2628FB-1F07-4B48-8FB3-27553585B1CA}" dt="2026-03-16T00:30:05.684" v="4906" actId="962"/>
        <pc:sldMkLst>
          <pc:docMk/>
          <pc:sldMk cId="2272541760" sldId="605"/>
        </pc:sldMkLst>
        <pc:grpChg chg="mod">
          <ac:chgData name="Kerrie Shanahan" userId="ae473d9f-76e9-476f-892f-2674ea963afc" providerId="ADAL" clId="{1C2628FB-1F07-4B48-8FB3-27553585B1CA}" dt="2026-03-16T00:20:12.688" v="4903" actId="962"/>
          <ac:grpSpMkLst>
            <pc:docMk/>
            <pc:sldMk cId="2272541760" sldId="605"/>
            <ac:grpSpMk id="2" creationId="{E2D138A4-6447-2914-5062-4A41AEFFDADD}"/>
          </ac:grpSpMkLst>
        </pc:grpChg>
        <pc:picChg chg="mod">
          <ac:chgData name="Kerrie Shanahan" userId="ae473d9f-76e9-476f-892f-2674ea963afc" providerId="ADAL" clId="{1C2628FB-1F07-4B48-8FB3-27553585B1CA}" dt="2026-03-16T00:30:05.684" v="4906" actId="962"/>
          <ac:picMkLst>
            <pc:docMk/>
            <pc:sldMk cId="2272541760" sldId="605"/>
            <ac:picMk id="10" creationId="{4CF2F555-A4B5-875D-4721-E023ABA850B0}"/>
          </ac:picMkLst>
        </pc:picChg>
      </pc:sldChg>
      <pc:sldChg chg="modSp mod">
        <pc:chgData name="Kerrie Shanahan" userId="ae473d9f-76e9-476f-892f-2674ea963afc" providerId="ADAL" clId="{1C2628FB-1F07-4B48-8FB3-27553585B1CA}" dt="2026-03-16T00:00:34.176" v="4901" actId="962"/>
        <pc:sldMkLst>
          <pc:docMk/>
          <pc:sldMk cId="1288513514" sldId="606"/>
        </pc:sldMkLst>
        <pc:grpChg chg="mod">
          <ac:chgData name="Kerrie Shanahan" userId="ae473d9f-76e9-476f-892f-2674ea963afc" providerId="ADAL" clId="{1C2628FB-1F07-4B48-8FB3-27553585B1CA}" dt="2026-03-16T00:00:34.176" v="4901" actId="962"/>
          <ac:grpSpMkLst>
            <pc:docMk/>
            <pc:sldMk cId="1288513514" sldId="606"/>
            <ac:grpSpMk id="2" creationId="{D64BEECA-242A-FFBD-78F5-D18E152E8F44}"/>
          </ac:grpSpMkLst>
        </pc:grpChg>
      </pc:sldChg>
      <pc:sldChg chg="modSp mod modNotesTx">
        <pc:chgData name="Kerrie Shanahan" userId="ae473d9f-76e9-476f-892f-2674ea963afc" providerId="ADAL" clId="{1C2628FB-1F07-4B48-8FB3-27553585B1CA}" dt="2026-03-02T03:35:41.510" v="4640" actId="20577"/>
        <pc:sldMkLst>
          <pc:docMk/>
          <pc:sldMk cId="1623724055" sldId="617"/>
        </pc:sldMkLst>
        <pc:spChg chg="mod">
          <ac:chgData name="Kerrie Shanahan" userId="ae473d9f-76e9-476f-892f-2674ea963afc" providerId="ADAL" clId="{1C2628FB-1F07-4B48-8FB3-27553585B1CA}" dt="2026-03-02T03:35:41.510" v="4640" actId="20577"/>
          <ac:spMkLst>
            <pc:docMk/>
            <pc:sldMk cId="1623724055" sldId="617"/>
            <ac:spMk id="4" creationId="{A01E1594-8512-6FF7-95ED-3F800C503A19}"/>
          </ac:spMkLst>
        </pc:spChg>
      </pc:sldChg>
      <pc:sldChg chg="addSp delSp modSp add mod modNotesTx">
        <pc:chgData name="Kerrie Shanahan" userId="ae473d9f-76e9-476f-892f-2674ea963afc" providerId="ADAL" clId="{1C2628FB-1F07-4B48-8FB3-27553585B1CA}" dt="2026-03-23T21:53:09.260" v="5518" actId="962"/>
        <pc:sldMkLst>
          <pc:docMk/>
          <pc:sldMk cId="517573124" sldId="622"/>
        </pc:sldMkLst>
        <pc:grpChg chg="del">
          <ac:chgData name="Kerrie Shanahan" userId="ae473d9f-76e9-476f-892f-2674ea963afc" providerId="ADAL" clId="{1C2628FB-1F07-4B48-8FB3-27553585B1CA}" dt="2026-03-23T04:01:14.047" v="5506" actId="478"/>
          <ac:grpSpMkLst>
            <pc:docMk/>
            <pc:sldMk cId="517573124" sldId="622"/>
            <ac:grpSpMk id="3" creationId="{AE939E62-E25D-7D4D-7139-6943C40AAAE4}"/>
          </ac:grpSpMkLst>
        </pc:grpChg>
        <pc:grpChg chg="add mod">
          <ac:chgData name="Kerrie Shanahan" userId="ae473d9f-76e9-476f-892f-2674ea963afc" providerId="ADAL" clId="{1C2628FB-1F07-4B48-8FB3-27553585B1CA}" dt="2026-03-15T23:45:29.018" v="4899" actId="962"/>
          <ac:grpSpMkLst>
            <pc:docMk/>
            <pc:sldMk cId="517573124" sldId="622"/>
            <ac:grpSpMk id="4" creationId="{8F21678E-5AF0-D30E-E8CF-C17F07B706CB}"/>
          </ac:grpSpMkLst>
        </pc:grpChg>
        <pc:picChg chg="del">
          <ac:chgData name="Kerrie Shanahan" userId="ae473d9f-76e9-476f-892f-2674ea963afc" providerId="ADAL" clId="{1C2628FB-1F07-4B48-8FB3-27553585B1CA}" dt="2026-03-23T04:01:14.047" v="5506" actId="478"/>
          <ac:picMkLst>
            <pc:docMk/>
            <pc:sldMk cId="517573124" sldId="622"/>
            <ac:picMk id="6" creationId="{A28E08EE-913A-5006-AA24-F3F46DF6A94A}"/>
          </ac:picMkLst>
        </pc:picChg>
        <pc:picChg chg="add mod">
          <ac:chgData name="Kerrie Shanahan" userId="ae473d9f-76e9-476f-892f-2674ea963afc" providerId="ADAL" clId="{1C2628FB-1F07-4B48-8FB3-27553585B1CA}" dt="2026-03-23T21:53:09.260" v="5518" actId="962"/>
          <ac:picMkLst>
            <pc:docMk/>
            <pc:sldMk cId="517573124" sldId="622"/>
            <ac:picMk id="10" creationId="{620A8ABD-39FE-5466-7072-B16EBC8E1421}"/>
          </ac:picMkLst>
        </pc:picChg>
      </pc:sldChg>
    </pc:docChg>
  </pc:docChgLst>
  <pc:docChgLst>
    <pc:chgData name="Martine Power" userId="f3410e55-3c0b-475c-b0b5-72038337e5c9" providerId="ADAL" clId="{7E6F3FA5-C1B1-41B5-9114-0A8B33EA4CFA}"/>
    <pc:docChg chg="undo custSel modSld">
      <pc:chgData name="Martine Power" userId="f3410e55-3c0b-475c-b0b5-72038337e5c9" providerId="ADAL" clId="{7E6F3FA5-C1B1-41B5-9114-0A8B33EA4CFA}" dt="2026-03-02T02:24:09.893" v="329" actId="20577"/>
      <pc:docMkLst>
        <pc:docMk/>
      </pc:docMkLst>
      <pc:sldChg chg="modNotesTx">
        <pc:chgData name="Martine Power" userId="f3410e55-3c0b-475c-b0b5-72038337e5c9" providerId="ADAL" clId="{7E6F3FA5-C1B1-41B5-9114-0A8B33EA4CFA}" dt="2026-03-01T19:36:21.954" v="167" actId="20577"/>
        <pc:sldMkLst>
          <pc:docMk/>
          <pc:sldMk cId="121607987" sldId="474"/>
        </pc:sldMkLst>
      </pc:sldChg>
      <pc:sldChg chg="modNotesTx">
        <pc:chgData name="Martine Power" userId="f3410e55-3c0b-475c-b0b5-72038337e5c9" providerId="ADAL" clId="{7E6F3FA5-C1B1-41B5-9114-0A8B33EA4CFA}" dt="2026-03-01T19:39:06.950" v="168" actId="20577"/>
        <pc:sldMkLst>
          <pc:docMk/>
          <pc:sldMk cId="3581799720" sldId="476"/>
        </pc:sldMkLst>
      </pc:sldChg>
      <pc:sldChg chg="modNotesTx">
        <pc:chgData name="Martine Power" userId="f3410e55-3c0b-475c-b0b5-72038337e5c9" providerId="ADAL" clId="{7E6F3FA5-C1B1-41B5-9114-0A8B33EA4CFA}" dt="2026-03-01T19:41:31.514" v="182" actId="20577"/>
        <pc:sldMkLst>
          <pc:docMk/>
          <pc:sldMk cId="3342199426" sldId="478"/>
        </pc:sldMkLst>
      </pc:sldChg>
      <pc:sldChg chg="modNotesTx">
        <pc:chgData name="Martine Power" userId="f3410e55-3c0b-475c-b0b5-72038337e5c9" providerId="ADAL" clId="{7E6F3FA5-C1B1-41B5-9114-0A8B33EA4CFA}" dt="2026-03-01T19:42:12.902" v="190" actId="113"/>
        <pc:sldMkLst>
          <pc:docMk/>
          <pc:sldMk cId="1061470866" sldId="479"/>
        </pc:sldMkLst>
      </pc:sldChg>
      <pc:sldChg chg="modNotesTx">
        <pc:chgData name="Martine Power" userId="f3410e55-3c0b-475c-b0b5-72038337e5c9" providerId="ADAL" clId="{7E6F3FA5-C1B1-41B5-9114-0A8B33EA4CFA}" dt="2026-03-01T19:47:03.993" v="203" actId="113"/>
        <pc:sldMkLst>
          <pc:docMk/>
          <pc:sldMk cId="2954135154" sldId="481"/>
        </pc:sldMkLst>
      </pc:sldChg>
      <pc:sldChg chg="modNotesTx">
        <pc:chgData name="Martine Power" userId="f3410e55-3c0b-475c-b0b5-72038337e5c9" providerId="ADAL" clId="{7E6F3FA5-C1B1-41B5-9114-0A8B33EA4CFA}" dt="2026-03-01T19:47:56.959" v="205" actId="113"/>
        <pc:sldMkLst>
          <pc:docMk/>
          <pc:sldMk cId="1998018280" sldId="482"/>
        </pc:sldMkLst>
      </pc:sldChg>
      <pc:sldChg chg="modNotesTx">
        <pc:chgData name="Martine Power" userId="f3410e55-3c0b-475c-b0b5-72038337e5c9" providerId="ADAL" clId="{7E6F3FA5-C1B1-41B5-9114-0A8B33EA4CFA}" dt="2026-03-01T19:49:06.337" v="210" actId="20577"/>
        <pc:sldMkLst>
          <pc:docMk/>
          <pc:sldMk cId="1827811589" sldId="484"/>
        </pc:sldMkLst>
      </pc:sldChg>
      <pc:sldChg chg="modNotesTx">
        <pc:chgData name="Martine Power" userId="f3410e55-3c0b-475c-b0b5-72038337e5c9" providerId="ADAL" clId="{7E6F3FA5-C1B1-41B5-9114-0A8B33EA4CFA}" dt="2026-03-01T19:49:40.382" v="212" actId="113"/>
        <pc:sldMkLst>
          <pc:docMk/>
          <pc:sldMk cId="3377584655" sldId="485"/>
        </pc:sldMkLst>
      </pc:sldChg>
      <pc:sldChg chg="modNotesTx">
        <pc:chgData name="Martine Power" userId="f3410e55-3c0b-475c-b0b5-72038337e5c9" providerId="ADAL" clId="{7E6F3FA5-C1B1-41B5-9114-0A8B33EA4CFA}" dt="2026-03-01T20:07:57.187" v="256" actId="20577"/>
        <pc:sldMkLst>
          <pc:docMk/>
          <pc:sldMk cId="1278329242" sldId="489"/>
        </pc:sldMkLst>
      </pc:sldChg>
      <pc:sldChg chg="modNotesTx">
        <pc:chgData name="Martine Power" userId="f3410e55-3c0b-475c-b0b5-72038337e5c9" providerId="ADAL" clId="{7E6F3FA5-C1B1-41B5-9114-0A8B33EA4CFA}" dt="2026-03-02T02:14:16.665" v="320" actId="20577"/>
        <pc:sldMkLst>
          <pc:docMk/>
          <pc:sldMk cId="1157311959" sldId="491"/>
        </pc:sldMkLst>
      </pc:sldChg>
      <pc:sldChg chg="modNotesTx">
        <pc:chgData name="Martine Power" userId="f3410e55-3c0b-475c-b0b5-72038337e5c9" providerId="ADAL" clId="{7E6F3FA5-C1B1-41B5-9114-0A8B33EA4CFA}" dt="2026-03-01T20:25:55.232" v="258" actId="113"/>
        <pc:sldMkLst>
          <pc:docMk/>
          <pc:sldMk cId="258130066" sldId="492"/>
        </pc:sldMkLst>
      </pc:sldChg>
      <pc:sldChg chg="modNotesTx">
        <pc:chgData name="Martine Power" userId="f3410e55-3c0b-475c-b0b5-72038337e5c9" providerId="ADAL" clId="{7E6F3FA5-C1B1-41B5-9114-0A8B33EA4CFA}" dt="2026-03-02T02:24:09.893" v="329" actId="20577"/>
        <pc:sldMkLst>
          <pc:docMk/>
          <pc:sldMk cId="2389358011" sldId="493"/>
        </pc:sldMkLst>
      </pc:sldChg>
      <pc:sldChg chg="modNotesTx">
        <pc:chgData name="Martine Power" userId="f3410e55-3c0b-475c-b0b5-72038337e5c9" providerId="ADAL" clId="{7E6F3FA5-C1B1-41B5-9114-0A8B33EA4CFA}" dt="2026-03-01T19:28:09.176" v="86" actId="20577"/>
        <pc:sldMkLst>
          <pc:docMk/>
          <pc:sldMk cId="1759574190" sldId="498"/>
        </pc:sldMkLst>
      </pc:sldChg>
      <pc:sldChg chg="modNotesTx">
        <pc:chgData name="Martine Power" userId="f3410e55-3c0b-475c-b0b5-72038337e5c9" providerId="ADAL" clId="{7E6F3FA5-C1B1-41B5-9114-0A8B33EA4CFA}" dt="2026-03-01T11:04:48.815" v="6" actId="20577"/>
        <pc:sldMkLst>
          <pc:docMk/>
          <pc:sldMk cId="4124420387" sldId="500"/>
        </pc:sldMkLst>
      </pc:sldChg>
      <pc:sldChg chg="modNotesTx">
        <pc:chgData name="Martine Power" userId="f3410e55-3c0b-475c-b0b5-72038337e5c9" providerId="ADAL" clId="{7E6F3FA5-C1B1-41B5-9114-0A8B33EA4CFA}" dt="2026-03-01T11:26:17.617" v="80" actId="20577"/>
        <pc:sldMkLst>
          <pc:docMk/>
          <pc:sldMk cId="1971552586" sldId="515"/>
        </pc:sldMkLst>
      </pc:sldChg>
      <pc:sldChg chg="modNotesTx">
        <pc:chgData name="Martine Power" userId="f3410e55-3c0b-475c-b0b5-72038337e5c9" providerId="ADAL" clId="{7E6F3FA5-C1B1-41B5-9114-0A8B33EA4CFA}" dt="2026-03-01T19:32:37.713" v="93" actId="20577"/>
        <pc:sldMkLst>
          <pc:docMk/>
          <pc:sldMk cId="309290176" sldId="522"/>
        </pc:sldMkLst>
      </pc:sldChg>
      <pc:sldChg chg="modNotesTx">
        <pc:chgData name="Martine Power" userId="f3410e55-3c0b-475c-b0b5-72038337e5c9" providerId="ADAL" clId="{7E6F3FA5-C1B1-41B5-9114-0A8B33EA4CFA}" dt="2026-03-01T19:33:58.344" v="94" actId="20577"/>
        <pc:sldMkLst>
          <pc:docMk/>
          <pc:sldMk cId="2396794443" sldId="546"/>
        </pc:sldMkLst>
      </pc:sldChg>
      <pc:sldChg chg="modNotesTx">
        <pc:chgData name="Martine Power" userId="f3410e55-3c0b-475c-b0b5-72038337e5c9" providerId="ADAL" clId="{7E6F3FA5-C1B1-41B5-9114-0A8B33EA4CFA}" dt="2026-03-01T11:20:38.457" v="51" actId="20577"/>
        <pc:sldMkLst>
          <pc:docMk/>
          <pc:sldMk cId="1942781684" sldId="552"/>
        </pc:sldMkLst>
      </pc:sldChg>
      <pc:sldChg chg="modNotesTx">
        <pc:chgData name="Martine Power" userId="f3410e55-3c0b-475c-b0b5-72038337e5c9" providerId="ADAL" clId="{7E6F3FA5-C1B1-41B5-9114-0A8B33EA4CFA}" dt="2026-03-01T11:23:44.779" v="76" actId="20577"/>
        <pc:sldMkLst>
          <pc:docMk/>
          <pc:sldMk cId="3305298057" sldId="562"/>
        </pc:sldMkLst>
      </pc:sldChg>
      <pc:sldChg chg="modSp mod">
        <pc:chgData name="Martine Power" userId="f3410e55-3c0b-475c-b0b5-72038337e5c9" providerId="ADAL" clId="{7E6F3FA5-C1B1-41B5-9114-0A8B33EA4CFA}" dt="2026-03-02T00:49:18.725" v="306" actId="20577"/>
        <pc:sldMkLst>
          <pc:docMk/>
          <pc:sldMk cId="3177197192" sldId="563"/>
        </pc:sldMkLst>
        <pc:spChg chg="mod">
          <ac:chgData name="Martine Power" userId="f3410e55-3c0b-475c-b0b5-72038337e5c9" providerId="ADAL" clId="{7E6F3FA5-C1B1-41B5-9114-0A8B33EA4CFA}" dt="2026-03-02T00:49:15.288" v="303" actId="20577"/>
          <ac:spMkLst>
            <pc:docMk/>
            <pc:sldMk cId="3177197192" sldId="563"/>
            <ac:spMk id="5" creationId="{69E8DFBA-BB59-7DC1-AEF8-08A011615D26}"/>
          </ac:spMkLst>
        </pc:spChg>
        <pc:spChg chg="mod">
          <ac:chgData name="Martine Power" userId="f3410e55-3c0b-475c-b0b5-72038337e5c9" providerId="ADAL" clId="{7E6F3FA5-C1B1-41B5-9114-0A8B33EA4CFA}" dt="2026-03-02T00:49:18.725" v="306" actId="20577"/>
          <ac:spMkLst>
            <pc:docMk/>
            <pc:sldMk cId="3177197192" sldId="563"/>
            <ac:spMk id="6" creationId="{E6568CDF-2269-46F5-27E9-A268B5881008}"/>
          </ac:spMkLst>
        </pc:spChg>
      </pc:sldChg>
      <pc:sldChg chg="modNotesTx">
        <pc:chgData name="Martine Power" userId="f3410e55-3c0b-475c-b0b5-72038337e5c9" providerId="ADAL" clId="{7E6F3FA5-C1B1-41B5-9114-0A8B33EA4CFA}" dt="2026-03-01T19:53:30.166" v="226" actId="114"/>
        <pc:sldMkLst>
          <pc:docMk/>
          <pc:sldMk cId="3319200764" sldId="569"/>
        </pc:sldMkLst>
      </pc:sldChg>
      <pc:sldChg chg="modNotesTx">
        <pc:chgData name="Martine Power" userId="f3410e55-3c0b-475c-b0b5-72038337e5c9" providerId="ADAL" clId="{7E6F3FA5-C1B1-41B5-9114-0A8B33EA4CFA}" dt="2026-03-01T19:57:02.275" v="254" actId="113"/>
        <pc:sldMkLst>
          <pc:docMk/>
          <pc:sldMk cId="1935802782" sldId="570"/>
        </pc:sldMkLst>
      </pc:sldChg>
      <pc:sldChg chg="modNotesTx">
        <pc:chgData name="Martine Power" userId="f3410e55-3c0b-475c-b0b5-72038337e5c9" providerId="ADAL" clId="{7E6F3FA5-C1B1-41B5-9114-0A8B33EA4CFA}" dt="2026-03-01T11:21:38.819" v="58" actId="20577"/>
        <pc:sldMkLst>
          <pc:docMk/>
          <pc:sldMk cId="3286048985" sldId="580"/>
        </pc:sldMkLst>
      </pc:sldChg>
      <pc:sldChg chg="modNotesTx">
        <pc:chgData name="Martine Power" userId="f3410e55-3c0b-475c-b0b5-72038337e5c9" providerId="ADAL" clId="{7E6F3FA5-C1B1-41B5-9114-0A8B33EA4CFA}" dt="2026-03-01T11:22:24.824" v="66" actId="20577"/>
        <pc:sldMkLst>
          <pc:docMk/>
          <pc:sldMk cId="75865197" sldId="587"/>
        </pc:sldMkLst>
      </pc:sldChg>
      <pc:sldChg chg="modNotesTx">
        <pc:chgData name="Martine Power" userId="f3410e55-3c0b-475c-b0b5-72038337e5c9" providerId="ADAL" clId="{7E6F3FA5-C1B1-41B5-9114-0A8B33EA4CFA}" dt="2026-03-01T19:39:54.748" v="175" actId="20577"/>
        <pc:sldMkLst>
          <pc:docMk/>
          <pc:sldMk cId="1667181054" sldId="589"/>
        </pc:sldMkLst>
      </pc:sldChg>
      <pc:sldChg chg="modNotesTx">
        <pc:chgData name="Martine Power" userId="f3410e55-3c0b-475c-b0b5-72038337e5c9" providerId="ADAL" clId="{7E6F3FA5-C1B1-41B5-9114-0A8B33EA4CFA}" dt="2026-03-01T19:45:37.561" v="202" actId="113"/>
        <pc:sldMkLst>
          <pc:docMk/>
          <pc:sldMk cId="3038722942" sldId="590"/>
        </pc:sldMkLst>
      </pc:sldChg>
      <pc:sldChg chg="modNotesTx">
        <pc:chgData name="Martine Power" userId="f3410e55-3c0b-475c-b0b5-72038337e5c9" providerId="ADAL" clId="{7E6F3FA5-C1B1-41B5-9114-0A8B33EA4CFA}" dt="2026-03-01T11:18:12.897" v="39" actId="20577"/>
        <pc:sldMkLst>
          <pc:docMk/>
          <pc:sldMk cId="1934576132" sldId="596"/>
        </pc:sldMkLst>
      </pc:sldChg>
      <pc:sldChg chg="modNotesTx">
        <pc:chgData name="Martine Power" userId="f3410e55-3c0b-475c-b0b5-72038337e5c9" providerId="ADAL" clId="{7E6F3FA5-C1B1-41B5-9114-0A8B33EA4CFA}" dt="2026-03-01T20:02:41.074" v="255" actId="113"/>
        <pc:sldMkLst>
          <pc:docMk/>
          <pc:sldMk cId="1623724055" sldId="617"/>
        </pc:sldMkLst>
      </pc:sldChg>
      <pc:sldChg chg="modNotesTx">
        <pc:chgData name="Martine Power" userId="f3410e55-3c0b-475c-b0b5-72038337e5c9" providerId="ADAL" clId="{7E6F3FA5-C1B1-41B5-9114-0A8B33EA4CFA}" dt="2026-03-02T00:29:00.157" v="300" actId="20577"/>
        <pc:sldMkLst>
          <pc:docMk/>
          <pc:sldMk cId="517573124" sldId="62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24/03/2026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24/03/2026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15)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letter–sound correspondence </a:t>
            </a:r>
            <a:r>
              <a:rPr lang="en-AU" sz="1200" b="1" dirty="0">
                <a:latin typeface="+mn-lt"/>
              </a:rPr>
              <a:t>wr </a:t>
            </a:r>
            <a:r>
              <a:rPr lang="en-AU" sz="1200" b="0" dirty="0">
                <a:latin typeface="+mn-lt"/>
              </a:rPr>
              <a:t>says </a:t>
            </a:r>
            <a:r>
              <a:rPr lang="en-AU" sz="1200" i="0" dirty="0">
                <a:latin typeface="+mn-lt"/>
              </a:rPr>
              <a:t>/r/ </a:t>
            </a:r>
            <a:r>
              <a:rPr lang="en-AU" sz="1200" dirty="0">
                <a:latin typeface="+mn-lt"/>
              </a:rPr>
              <a:t>(slides 16 to 41)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sz="1200" dirty="0">
                <a:latin typeface="+mn-lt"/>
              </a:rPr>
              <a:t>the irregular word </a:t>
            </a:r>
            <a:r>
              <a:rPr lang="en-AU" sz="1200" b="1" dirty="0">
                <a:latin typeface="+mn-lt"/>
              </a:rPr>
              <a:t>during </a:t>
            </a:r>
            <a:r>
              <a:rPr lang="en-AU" sz="1200" b="0" dirty="0">
                <a:latin typeface="+mn-lt"/>
              </a:rPr>
              <a:t>(slides 33 and 34)</a:t>
            </a:r>
          </a:p>
          <a:p>
            <a:pPr>
              <a:defRPr/>
            </a:pPr>
            <a:r>
              <a:rPr lang="en-AU" sz="1200" b="0" dirty="0">
                <a:latin typeface="+mn-lt"/>
              </a:rPr>
              <a:t>t</a:t>
            </a:r>
            <a:r>
              <a:rPr lang="en-AU" sz="1200" dirty="0">
                <a:latin typeface="+mn-lt"/>
              </a:rPr>
              <a:t>akes approximately 30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sz="1200" dirty="0">
                <a:effectLst/>
                <a:latin typeface="+mn-lt"/>
              </a:rPr>
              <a:t>Print one student sheet for each student </a:t>
            </a:r>
            <a:r>
              <a:rPr lang="en-AU" sz="1200" u="none" dirty="0">
                <a:latin typeface="+mn-lt"/>
              </a:rPr>
              <a:t>(to be used with slide 40).</a:t>
            </a:r>
            <a:endParaRPr lang="en-AU" sz="1200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17 and 18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latin typeface="+mn-lt"/>
              </a:rPr>
              <a:t>Prepare application tasks for independent practice (slide 41). For example, you could use the Phonics pair-game templates found on the Literacy Hub (www.literacyhub.edu.au/search/phonics-pair-game-templates) and add words containing letter–sound correspondences students have already learnt.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This lesson contains words that some students may not be familiar with. Providing a short, student-friendly definition for these words can be done after the instruction on the relevant slide/s. Example definitions have been provided for some words. 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endParaRPr lang="en-AU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532F7-F8D3-48F3-865A-76AF0734EDFB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1811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</a:t>
            </a:r>
            <a:r>
              <a:rPr lang="en-US" b="1" dirty="0"/>
              <a:t> mis- </a:t>
            </a:r>
            <a:r>
              <a:rPr lang="en-US" dirty="0"/>
              <a:t>prefix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where relevant, the 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from each taught catchphrase: </a:t>
            </a:r>
            <a:r>
              <a:rPr lang="en-US" b="1" dirty="0"/>
              <a:t>mis-</a:t>
            </a:r>
            <a:r>
              <a:rPr lang="en-US" dirty="0"/>
              <a:t>, meaning </a:t>
            </a:r>
            <a:r>
              <a:rPr lang="en-US" i="0" dirty="0">
                <a:cs typeface="Calibri"/>
              </a:rPr>
              <a:t>‘something has been done wrongly or badly’</a:t>
            </a:r>
            <a:r>
              <a:rPr lang="en-AU" i="0" dirty="0">
                <a:cs typeface="Calibri" panose="020F0502020204030204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Y</a:t>
            </a:r>
            <a:r>
              <a:rPr lang="en-US" dirty="0"/>
              <a:t>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base word each picture represents (</a:t>
            </a:r>
            <a:r>
              <a:rPr lang="en-US" b="1" dirty="0"/>
              <a:t>spend</a:t>
            </a:r>
            <a:r>
              <a:rPr lang="en-US" b="0" dirty="0"/>
              <a:t>,</a:t>
            </a:r>
            <a:r>
              <a:rPr lang="en-US" b="1" dirty="0"/>
              <a:t> read</a:t>
            </a:r>
            <a:r>
              <a:rPr lang="en-US" b="0" dirty="0"/>
              <a:t>, </a:t>
            </a:r>
            <a:r>
              <a:rPr lang="en-US" b="1" dirty="0"/>
              <a:t>print</a:t>
            </a:r>
            <a:r>
              <a:rPr lang="en-US" dirty="0"/>
              <a:t>).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writing the </a:t>
            </a:r>
            <a:r>
              <a:rPr lang="en-US" b="1" dirty="0"/>
              <a:t>mis- </a:t>
            </a:r>
            <a:r>
              <a:rPr lang="en-US" dirty="0"/>
              <a:t>prefix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spelling the base word.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US" b="1" dirty="0"/>
              <a:t>mis-</a:t>
            </a:r>
            <a:r>
              <a:rPr lang="en-US" dirty="0"/>
              <a:t>, meaning </a:t>
            </a:r>
            <a:r>
              <a:rPr lang="en-US" i="0" dirty="0">
                <a:cs typeface="Calibri"/>
              </a:rPr>
              <a:t>‘something has been done wrongly or badly’</a:t>
            </a:r>
            <a:r>
              <a:rPr lang="en-AU" i="0" dirty="0">
                <a:cs typeface="Calibri" panose="020F0502020204030204"/>
              </a:rPr>
              <a:t>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Calibri" panose="020F0502020204030204"/>
              </a:rPr>
              <a:t>Students show each word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  <a:endParaRPr lang="en-US" b="1" dirty="0">
              <a:ea typeface="Calibri"/>
              <a:cs typeface="Calibri"/>
            </a:endParaRP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  <a:endParaRPr lang="en-US" dirty="0">
              <a:ea typeface="Calibri"/>
              <a:cs typeface="Calibri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b/ui/l/d</a:t>
            </a:r>
            <a:r>
              <a:rPr lang="en-US" b="0" dirty="0"/>
              <a:t>,</a:t>
            </a:r>
            <a:r>
              <a:rPr lang="en-US" b="1" dirty="0"/>
              <a:t> build</a:t>
            </a:r>
            <a:r>
              <a:rPr lang="en-US" b="0" dirty="0"/>
              <a:t>,</a:t>
            </a:r>
            <a:r>
              <a:rPr lang="en-US" b="1" dirty="0"/>
              <a:t> b-ui-l-d</a:t>
            </a:r>
            <a:r>
              <a:rPr lang="en-US" b="0" dirty="0"/>
              <a:t> spells </a:t>
            </a:r>
            <a:r>
              <a:rPr lang="en-US" b="1" dirty="0"/>
              <a:t>build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AE533-D0A9-B95A-EDE7-D9A588035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F6F26D-D776-7C16-04E4-E86076A38C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14477C-2949-16BD-F594-7CFDE68220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0A6993-24E7-7ED9-7366-237365600D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7828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sentences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The busy swan waddled towards the ocean but soon saw that the waves were building. The swan knew she had made a mistake</a:t>
            </a:r>
            <a:r>
              <a:rPr lang="en-US" b="1" dirty="0"/>
              <a:t>. 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sentences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sentences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sentences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would be chaos for a swan to swim in wild ocean waters so she journeyed back to her swamp.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9038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wr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saying </a:t>
            </a:r>
            <a:r>
              <a:rPr lang="en-US" sz="1200" b="0" dirty="0">
                <a:latin typeface="+mn-lt"/>
              </a:rPr>
              <a:t>/</a:t>
            </a:r>
            <a:r>
              <a:rPr lang="en-US" sz="1200" b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en-US" sz="1200" b="0" dirty="0">
                <a:latin typeface="+mn-lt"/>
                <a:cs typeface="Arial" panose="020B0604020202020204" pitchFamily="34" charset="0"/>
              </a:rPr>
              <a:t>/ as in the word </a:t>
            </a:r>
            <a:r>
              <a:rPr lang="en-AU" sz="1200" b="1" dirty="0">
                <a:latin typeface="+mn-lt"/>
                <a:cs typeface="Arial" panose="020B0604020202020204" pitchFamily="34" charset="0"/>
              </a:rPr>
              <a:t>wrist</a:t>
            </a:r>
            <a:r>
              <a:rPr lang="en-AU" sz="1200" b="0" dirty="0">
                <a:latin typeface="+mn-lt"/>
                <a:cs typeface="Arial" panose="020B0604020202020204" pitchFamily="34" charset="0"/>
              </a:rPr>
              <a:t>.</a:t>
            </a:r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irregular word* in this lesson is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during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*</a:t>
            </a: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Irregular words are words containing letter–sound correspondences that students have not yet learnt, or that are used in very few words, for example, </a:t>
            </a:r>
            <a:r>
              <a:rPr lang="en-US" sz="1200" b="1" dirty="0">
                <a:effectLst/>
                <a:latin typeface="+mn-lt"/>
                <a:ea typeface="Times New Roman" panose="02020603050405020304" pitchFamily="18" charset="0"/>
              </a:rPr>
              <a:t>st</a:t>
            </a:r>
            <a:r>
              <a:rPr lang="en-US" sz="1200" dirty="0">
                <a:effectLst/>
                <a:latin typeface="+mn-lt"/>
                <a:ea typeface="Times New Roman" panose="02020603050405020304" pitchFamily="18" charset="0"/>
              </a:rPr>
              <a:t> in listen. </a:t>
            </a: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These are taught as irregular words to support students to read and spell these words as they come across and use them in their reading and writing.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reading and writing of irregular words is not the primary focus for this lesson, so is not included in the success criteria. 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Note: When spelling an irregular word orally, say the letter names aloud, grouping the letter names together according to the sounds in the word, for example, </a:t>
            </a:r>
            <a:r>
              <a:rPr lang="en-US" b="1" dirty="0">
                <a:latin typeface="+mn-lt"/>
              </a:rPr>
              <a:t>d-u-r-i-ng </a:t>
            </a:r>
            <a:r>
              <a:rPr lang="en-US" b="0" dirty="0">
                <a:latin typeface="+mn-lt"/>
              </a:rPr>
              <a:t>spells </a:t>
            </a:r>
            <a:r>
              <a:rPr lang="en-US" b="1" dirty="0">
                <a:latin typeface="+mn-lt"/>
              </a:rPr>
              <a:t>during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17474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We have already learnt that </a:t>
            </a:r>
            <a:r>
              <a:rPr lang="en-US" b="1" i="1" dirty="0">
                <a:latin typeface="+mn-lt"/>
              </a:rPr>
              <a:t>r</a:t>
            </a:r>
            <a:r>
              <a:rPr lang="en-US" i="1" dirty="0">
                <a:latin typeface="+mn-lt"/>
              </a:rPr>
              <a:t> says /r/ </a:t>
            </a:r>
            <a:r>
              <a:rPr lang="en-US" i="0" dirty="0">
                <a:latin typeface="+mn-lt"/>
              </a:rPr>
              <a:t>(Lesson 2.4).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+mn-lt"/>
              </a:rPr>
              <a:t>Today we are learning that </a:t>
            </a:r>
            <a:r>
              <a:rPr lang="en-US" b="1" i="1" dirty="0">
                <a:latin typeface="+mn-lt"/>
              </a:rPr>
              <a:t>wr</a:t>
            </a:r>
            <a:r>
              <a:rPr lang="en-US" b="0" i="1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says </a:t>
            </a:r>
            <a:r>
              <a:rPr lang="en-US" b="0" i="1" dirty="0">
                <a:latin typeface="+mn-lt"/>
              </a:rPr>
              <a:t>/r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 too</a:t>
            </a:r>
            <a:r>
              <a:rPr lang="en-US" sz="1200" b="0" i="1" kern="120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tracing over the letters on the large screen while saying the target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wr </a:t>
            </a:r>
            <a:r>
              <a:rPr lang="en-US" b="0" i="1" dirty="0">
                <a:latin typeface="+mn-lt"/>
              </a:rPr>
              <a:t>says 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</a:t>
            </a:r>
          </a:p>
          <a:p>
            <a:endParaRPr lang="en-US" b="0" i="0" dirty="0">
              <a:latin typeface="+mn-lt"/>
              <a:cs typeface="Arial" panose="020B0604020202020204" pitchFamily="34" charset="0"/>
            </a:endParaRPr>
          </a:p>
          <a:p>
            <a:r>
              <a:rPr lang="en-US" b="0" i="0" dirty="0">
                <a:latin typeface="+mn-lt"/>
                <a:cs typeface="Arial" panose="020B0604020202020204" pitchFamily="34" charset="0"/>
              </a:rPr>
              <a:t>Write the letters two more times on the class whiteboard as you say the target sound.</a:t>
            </a:r>
          </a:p>
          <a:p>
            <a:endParaRPr lang="en-US" b="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307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6ACB7-F471-0DFB-8F01-F3CD191B0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942636-0E6D-4D95-0897-EE0A8A9305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261B7B-872E-E777-B434-BE0EE377F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Students form the letters in the air, on the carpet or on a mini-whiteboard three times, saying the target sound each time.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>
                <a:latin typeface="+mn-lt"/>
              </a:rPr>
              <a:t>wr </a:t>
            </a:r>
            <a:r>
              <a:rPr lang="en-US" b="0" i="1" dirty="0">
                <a:latin typeface="+mn-lt"/>
              </a:rPr>
              <a:t>says /</a:t>
            </a:r>
            <a:r>
              <a:rPr lang="en-US" b="0" i="1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r</a:t>
            </a:r>
            <a:r>
              <a:rPr lang="en-US" b="0" i="1" dirty="0">
                <a:latin typeface="+mn-lt"/>
                <a:cs typeface="Arial" panose="020B0604020202020204" pitchFamily="34" charset="0"/>
              </a:rPr>
              <a:t>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Check that students are using the correct entry and exit points for their letter formation and offer feedback.</a:t>
            </a:r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F7094B-97AC-490C-CD39-A34DC8E61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6761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Demonstrate saying each letter–sound correspondence then blending these sounds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62139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b="0" dirty="0">
                <a:latin typeface="+mn-lt"/>
              </a:rPr>
              <a:t>Point to the letter </a:t>
            </a:r>
            <a:r>
              <a:rPr lang="en-US" b="1" dirty="0">
                <a:latin typeface="+mn-lt"/>
              </a:rPr>
              <a:t>o</a:t>
            </a:r>
            <a:r>
              <a:rPr lang="en-US" b="0" dirty="0">
                <a:latin typeface="+mn-lt"/>
              </a:rPr>
              <a:t>. As you point, students say the sound* that has been taught. 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Have students turn to a partner and take turns to say an example word with this sound.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 that has been taught:</a:t>
            </a:r>
            <a:endParaRPr lang="en-US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b="1" kern="1200" dirty="0">
                <a:effectLst/>
                <a:latin typeface="+mn-lt"/>
              </a:rPr>
              <a:t>o</a:t>
            </a:r>
            <a:r>
              <a:rPr lang="en-AU" sz="1200" b="0" kern="1200" dirty="0">
                <a:effectLst/>
                <a:latin typeface="+mn-lt"/>
              </a:rPr>
              <a:t> says /u/ (as in </a:t>
            </a:r>
            <a:r>
              <a:rPr lang="en-AU" sz="1200" b="1" kern="1200" dirty="0">
                <a:effectLst/>
                <a:latin typeface="+mn-lt"/>
              </a:rPr>
              <a:t>m</a:t>
            </a:r>
            <a:r>
              <a:rPr lang="en-AU" sz="1200" b="1" u="none" kern="1200" dirty="0">
                <a:effectLst/>
                <a:latin typeface="+mn-lt"/>
              </a:rPr>
              <a:t>o</a:t>
            </a:r>
            <a:r>
              <a:rPr lang="en-AU" sz="1200" b="1" kern="1200" dirty="0">
                <a:effectLst/>
                <a:latin typeface="+mn-lt"/>
              </a:rPr>
              <a:t>ther</a:t>
            </a:r>
            <a:r>
              <a:rPr lang="en-AU" sz="1200" b="0" kern="1200" dirty="0">
                <a:effectLst/>
                <a:latin typeface="+mn-lt"/>
              </a:rPr>
              <a:t>)</a:t>
            </a:r>
            <a:r>
              <a:rPr lang="en-AU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kern="1200" dirty="0">
              <a:effectLst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first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Demonstrate saying each letter–sound correspondence then blending these sounds to read the new word.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Explain that a </a:t>
            </a:r>
            <a:r>
              <a:rPr lang="en-US" b="1" dirty="0"/>
              <a:t>wreath</a:t>
            </a:r>
            <a:r>
              <a:rPr lang="en-US" dirty="0"/>
              <a:t> is an object often made of wire and shaped like a circle and is usually covered in flowers.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latin typeface="+mn-lt"/>
              </a:rPr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22293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 the first two words.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 two-syllable word with </a:t>
            </a:r>
            <a:r>
              <a:rPr lang="en-US" b="1" i="1" dirty="0">
                <a:latin typeface="+mn-lt"/>
              </a:rPr>
              <a:t>wr</a:t>
            </a:r>
            <a:r>
              <a:rPr lang="en-US" b="0" i="1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To read the new word, 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sounds in and reading the first syllable, </a:t>
            </a:r>
            <a:r>
              <a:rPr lang="en-US" b="1" dirty="0"/>
              <a:t>wrigg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sounds in and reading the second syllable, </a:t>
            </a:r>
            <a:r>
              <a:rPr lang="en-US" b="1" dirty="0"/>
              <a:t>le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wriggle</a:t>
            </a:r>
            <a:r>
              <a:rPr lang="en-US" b="0" dirty="0"/>
              <a:t>.</a:t>
            </a:r>
            <a:endParaRPr lang="en-US" b="0" dirty="0">
              <a:ea typeface="Calibri"/>
              <a:cs typeface="Calibri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model covering the relevant parts of the word while you read each syllable.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039469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 the first three words.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 compound word with </a:t>
            </a:r>
            <a:r>
              <a:rPr lang="en-US" b="1" i="1" dirty="0">
                <a:latin typeface="+mn-lt"/>
              </a:rPr>
              <a:t>wr</a:t>
            </a:r>
            <a:r>
              <a:rPr lang="en-US" b="0" i="1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Read the new word, </a:t>
            </a:r>
            <a:r>
              <a:rPr lang="en-US" b="0" dirty="0">
                <a:latin typeface="+mn-lt"/>
              </a:rPr>
              <a:t>base word by base word, then as a whole.</a:t>
            </a:r>
            <a:r>
              <a:rPr lang="en-AU" b="0" i="0" dirty="0">
                <a:latin typeface="+mn-lt"/>
              </a:rPr>
              <a:t> </a:t>
            </a:r>
            <a:endParaRPr lang="en-AU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model covering the relevant base word while you read the other base word.</a:t>
            </a:r>
            <a:endParaRPr lang="en-AU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844186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participate in saying each letter–sound correspondence then blending these sounds to read the word.</a:t>
            </a:r>
          </a:p>
          <a:p>
            <a:endParaRPr lang="en-US" dirty="0"/>
          </a:p>
          <a:p>
            <a:r>
              <a:rPr lang="en-US" dirty="0"/>
              <a:t>Explain that </a:t>
            </a:r>
            <a:r>
              <a:rPr lang="en-US" b="1" dirty="0"/>
              <a:t>wry</a:t>
            </a:r>
            <a:r>
              <a:rPr lang="en-US" dirty="0"/>
              <a:t> means that something is a bit funny or a bit of a joke, even though it is actually odd, strange or not going as planned.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6557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re-read the first word.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To read the new word, students participate in saying each letter–sound correspondence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76392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  <a:r>
              <a:rPr lang="en-US" b="0" i="1" dirty="0">
                <a:latin typeface="+mn-lt"/>
              </a:rPr>
              <a:t> Now let's look at a two-syllable word with </a:t>
            </a:r>
            <a:r>
              <a:rPr lang="en-US" b="1" i="1" dirty="0">
                <a:latin typeface="+mn-lt"/>
              </a:rPr>
              <a:t>wr</a:t>
            </a:r>
            <a:r>
              <a:rPr lang="en-US" b="0" i="1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letter–sound correspondences to read the first syllable, </a:t>
            </a:r>
            <a:r>
              <a:rPr lang="en-US" b="1" dirty="0"/>
              <a:t>writt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letter–sound correspondences to read the second syllable, </a:t>
            </a:r>
            <a:r>
              <a:rPr lang="en-US" b="1" dirty="0"/>
              <a:t>en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written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support your students by covering the relevant parts of the word while you read each syllable.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0" i="1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8878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Prompt students to re-read the first three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i="0" dirty="0">
                <a:latin typeface="+mn-lt"/>
              </a:rPr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>
                <a:latin typeface="+mn-lt"/>
              </a:rPr>
              <a:t>Now let's look at a compound word with </a:t>
            </a:r>
            <a:r>
              <a:rPr lang="en-US" b="1" i="1" dirty="0">
                <a:latin typeface="+mn-lt"/>
              </a:rPr>
              <a:t>wr</a:t>
            </a:r>
            <a:r>
              <a:rPr lang="en-US" b="0" i="1" dirty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Read each base word, then read the whole word.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word, students participate in: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letter–sound correspondences to read the first base word, </a:t>
            </a:r>
            <a:r>
              <a:rPr lang="en-US" b="1" dirty="0"/>
              <a:t>wrong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letter–sound correspondences to read the second base word, </a:t>
            </a:r>
            <a:r>
              <a:rPr lang="en-US" b="1" dirty="0"/>
              <a:t>doing</a:t>
            </a:r>
            <a:endParaRPr lang="en-US" b="1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reading the whole word, </a:t>
            </a:r>
            <a:r>
              <a:rPr lang="en-US" b="1" dirty="0"/>
              <a:t>wrongdoing</a:t>
            </a:r>
            <a:r>
              <a:rPr lang="en-US" b="0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ea typeface="Calibri"/>
                <a:cs typeface="Calibri"/>
              </a:rPr>
              <a:t>Note: You may support your students by covering the relevant base word while they read the other base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4132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The image represents the word to be written: </a:t>
            </a:r>
            <a:r>
              <a:rPr lang="en-US" b="1" dirty="0">
                <a:latin typeface="+mn-lt"/>
              </a:rPr>
              <a:t>wring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Explain to students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meaning of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wring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and compare it to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</a:rPr>
              <a:t> its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homophone pair,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ring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  <a:endParaRPr lang="en-AU" sz="1200" b="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30644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wring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shipwreck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word one base word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37081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words to be written: </a:t>
            </a:r>
            <a:r>
              <a:rPr lang="en-US" b="1" dirty="0">
                <a:latin typeface="+mn-lt"/>
              </a:rPr>
              <a:t>wring</a:t>
            </a:r>
            <a:r>
              <a:rPr lang="en-US" b="0" dirty="0">
                <a:latin typeface="+mn-lt"/>
              </a:rPr>
              <a:t>, </a:t>
            </a:r>
            <a:r>
              <a:rPr lang="en-US" b="1" dirty="0">
                <a:latin typeface="+mn-lt"/>
              </a:rPr>
              <a:t>shipwreck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wrinkles</a:t>
            </a:r>
            <a:r>
              <a:rPr lang="en-US" dirty="0">
                <a:latin typeface="+mn-lt"/>
              </a:rPr>
              <a:t>.</a:t>
            </a:r>
            <a:endParaRPr lang="en-AU" b="1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spelling the word one syllable at a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4526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147A5-90D5-2229-88C2-B4DD330C3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C74EEB-68F0-59C6-537A-99F5E246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B4E622-5081-E0E2-CAAE-5D096A9E2C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w-a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a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in a word (/o/).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w-ar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ar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in a word (/or/).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The s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wa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n is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war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dirty="0">
              <a:solidFill>
                <a:schemeClr val="tx1"/>
              </a:solidFill>
              <a:latin typeface="+mn-lt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9D404D-0FD7-9D8A-DAC1-D9CED6B166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244704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 represents the word to be written: </a:t>
            </a:r>
            <a:r>
              <a:rPr lang="en-US" b="1" dirty="0"/>
              <a:t>wrong</a:t>
            </a:r>
            <a:r>
              <a:rPr lang="en-US" b="0" dirty="0"/>
              <a:t>.</a:t>
            </a:r>
            <a:endParaRPr lang="en-AU" b="0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Calibri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31981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</a:t>
            </a:r>
            <a:r>
              <a:rPr lang="en-US" b="0" dirty="0"/>
              <a:t>:</a:t>
            </a:r>
            <a:r>
              <a:rPr lang="en-US" b="1" dirty="0"/>
              <a:t> wrong</a:t>
            </a:r>
            <a:r>
              <a:rPr lang="en-US" b="0" dirty="0"/>
              <a:t>, </a:t>
            </a:r>
            <a:r>
              <a:rPr lang="en-US" b="1" dirty="0"/>
              <a:t>wrist</a:t>
            </a:r>
            <a:r>
              <a:rPr lang="en-US" b="0" dirty="0"/>
              <a:t>.</a:t>
            </a:r>
            <a:endParaRPr lang="en-AU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u="none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0808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wrong</a:t>
            </a:r>
            <a:r>
              <a:rPr lang="en-US" b="0" dirty="0"/>
              <a:t>,</a:t>
            </a:r>
            <a:r>
              <a:rPr lang="en-US" b="1" dirty="0"/>
              <a:t> wrist</a:t>
            </a:r>
            <a:r>
              <a:rPr lang="en-US" b="0" dirty="0"/>
              <a:t>,</a:t>
            </a:r>
            <a:r>
              <a:rPr lang="en-US" b="1" dirty="0"/>
              <a:t> wren</a:t>
            </a:r>
            <a:r>
              <a:rPr lang="en-US" dirty="0"/>
              <a:t>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 the word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605806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  <a:p>
            <a:endParaRPr lang="en-US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Demonstrate the following steps to draw students’ attention to the internal structure of the irregular word, including letter–sound correspondences that have not yet been taught.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you are going to spell. </a:t>
            </a:r>
            <a:endParaRPr lang="en-AU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720" indent="-172720">
              <a:buFont typeface="+mj-lt"/>
              <a:buAutoNum type="arabicPeriod"/>
            </a:pPr>
            <a:r>
              <a:rPr lang="en-US" sz="1200" kern="1200" dirty="0">
                <a:effectLst/>
                <a:latin typeface="+mn-lt"/>
                <a:ea typeface="Times New Roman" panose="02020603050405020304" pitchFamily="18" charset="0"/>
              </a:rPr>
              <a:t>Use the word in a sentence for context, for example: </a:t>
            </a:r>
            <a:r>
              <a:rPr lang="en-US" sz="1200" b="1" i="0" kern="1200" dirty="0">
                <a:effectLst/>
                <a:latin typeface="+mn-lt"/>
                <a:ea typeface="Times New Roman" panose="02020603050405020304" pitchFamily="18" charset="0"/>
              </a:rPr>
              <a:t>During the storm there was rain, wind, thunder and lightning. </a:t>
            </a:r>
            <a:endParaRPr lang="en-US" sz="1200" b="1" i="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five sounds in the word</a:t>
            </a: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: </a:t>
            </a:r>
            <a:r>
              <a:rPr lang="en-AU" sz="1200" b="1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d/u/r/i/ng.</a:t>
            </a:r>
          </a:p>
          <a:p>
            <a:pPr marL="172800" lvl="0" indent="-172800"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On the class whiteboard, draw five short horizontal lines.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each sound line. </a:t>
            </a:r>
            <a:endParaRPr lang="en-AU" sz="1200" b="1" u="sng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word, in this case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/d/-/j/.</a:t>
            </a:r>
          </a:p>
          <a:p>
            <a:pPr marL="172800" lvl="0" indent="-172800">
              <a:lnSpc>
                <a:spcPct val="106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Spell the word orally, for example: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d-u-r-i-ng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during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d/u/r/i/ng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during</a:t>
            </a:r>
            <a:r>
              <a:rPr lang="en-AU" sz="1200" b="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</a:rPr>
              <a:t>Write the word again while spelling </a:t>
            </a:r>
            <a:r>
              <a:rPr lang="en-AU" kern="0" dirty="0"/>
              <a:t>and saying the word aloud</a:t>
            </a:r>
            <a:r>
              <a:rPr lang="en-AU" sz="1200" kern="0" dirty="0">
                <a:effectLst/>
                <a:latin typeface="+mn-lt"/>
              </a:rPr>
              <a:t>.</a:t>
            </a:r>
            <a:endParaRPr lang="en-AU" dirty="0">
              <a:latin typeface="+mn-lt"/>
              <a:ea typeface="Calibri" panose="020F0502020204030204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b="0" kern="0" dirty="0"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753586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AU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Prompt students to complete the process with you on their mini-whiteboard or on a piece of paper. 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endParaRPr lang="en-A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Tell students the word they are going to spell.</a:t>
            </a:r>
            <a:endParaRPr lang="en-AU" sz="12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Use the word in a sentence (students can participate in this).</a:t>
            </a:r>
            <a:endParaRPr lang="en-AU" sz="12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Draw five horizontal lines for each sound in the word.</a:t>
            </a:r>
          </a:p>
          <a:p>
            <a:pPr marL="172800" lvl="0" indent="-172800">
              <a:lnSpc>
                <a:spcPct val="106000"/>
              </a:lnSpc>
              <a:buFont typeface="+mj-lt"/>
              <a:buAutoNum type="arabicPeriod"/>
            </a:pPr>
            <a:r>
              <a:rPr lang="en-AU" sz="1200" i="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Write the corresponding letter/s on the sound lines.</a:t>
            </a:r>
            <a:endParaRPr lang="en-AU" sz="120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i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word: </a:t>
            </a: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sz="1200" b="0" noProof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saying /d/-/j/.</a:t>
            </a:r>
            <a:endParaRPr lang="en-AU" sz="1200" i="0" dirty="0">
              <a:effectLst/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Spell the word orally: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d-u-r-i-ng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during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0" dirty="0">
                <a:effectLst/>
                <a:latin typeface="+mn-lt"/>
                <a:ea typeface="Times New Roman" panose="02020603050405020304" pitchFamily="18" charset="0"/>
              </a:rPr>
              <a:t>Say the sounds </a:t>
            </a:r>
            <a:r>
              <a:rPr lang="en-AU" sz="1200" b="0" kern="0" dirty="0">
                <a:effectLst/>
                <a:latin typeface="+mn-lt"/>
                <a:ea typeface="Times New Roman" panose="02020603050405020304" pitchFamily="18" charset="0"/>
              </a:rPr>
              <a:t>orally: </a:t>
            </a:r>
            <a:r>
              <a:rPr lang="en-AU" sz="1200" b="1" i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d/u/r/i/ng </a:t>
            </a:r>
            <a:r>
              <a:rPr lang="en-AU" sz="1200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says 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during</a:t>
            </a:r>
            <a:r>
              <a:rPr lang="en-AU" sz="1200" b="0" i="0" kern="0" dirty="0">
                <a:effectLst/>
                <a:latin typeface="+mn-lt"/>
                <a:ea typeface="Times New Roman" panose="02020603050405020304" pitchFamily="18" charset="0"/>
              </a:rPr>
              <a:t>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Write the word again while </a:t>
            </a:r>
            <a:r>
              <a:rPr lang="en-AU" dirty="0">
                <a:cs typeface="Calibri"/>
              </a:rPr>
              <a:t>spelling </a:t>
            </a:r>
            <a:r>
              <a:rPr lang="en-AU" dirty="0"/>
              <a:t>and saying the word </a:t>
            </a:r>
            <a:r>
              <a:rPr lang="en-AU" sz="1200" kern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aloud.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lvl="0" indent="0">
              <a:lnSpc>
                <a:spcPct val="106000"/>
              </a:lnSpc>
              <a:buFont typeface="+mj-lt"/>
              <a:buNone/>
            </a:pPr>
            <a:endParaRPr lang="en-AU" i="1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3733223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1F6ED-0853-4504-C156-19C208463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16D0EB-A594-13AD-DAAB-E4DFC68EFF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6EBD27-5F4C-A0D4-F5C3-5238926B2E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draw students’ attention to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d-u-r-i-ng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during 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AU" sz="1200" noProof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sounding out and blending to read the other words as appropriate,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 re-reading the sentences with fluency.</a:t>
            </a:r>
          </a:p>
          <a:p>
            <a:endParaRPr lang="en-US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5E8936-3E0C-4690-5052-74E6F8693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85915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note that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d-u-r-i-ng</a:t>
            </a:r>
            <a:r>
              <a:rPr lang="en-AU" sz="1200" i="0" kern="0" dirty="0">
                <a:effectLst/>
                <a:latin typeface="+mn-lt"/>
                <a:ea typeface="Times New Roman" panose="02020603050405020304" pitchFamily="18" charset="0"/>
              </a:rPr>
              <a:t> spells </a:t>
            </a:r>
            <a:r>
              <a:rPr lang="en-AU" sz="1200" b="1" i="0" kern="0" dirty="0">
                <a:effectLst/>
                <a:latin typeface="+mn-lt"/>
                <a:ea typeface="Times New Roman" panose="02020603050405020304" pitchFamily="18" charset="0"/>
              </a:rPr>
              <a:t>during</a:t>
            </a:r>
            <a:r>
              <a:rPr lang="en-AU" sz="1200" b="1" i="1" kern="0" dirty="0">
                <a:effectLst/>
                <a:latin typeface="+mn-lt"/>
                <a:ea typeface="Times New Roman" panose="02020603050405020304" pitchFamily="18" charset="0"/>
              </a:rPr>
              <a:t> </a:t>
            </a:r>
            <a:endParaRPr lang="en-AU" sz="1200" i="1" kern="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 the words with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wr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AU" sz="1200" b="0" i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2153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Sentence dictation</a:t>
            </a:r>
            <a:r>
              <a:rPr lang="en-US" b="0" dirty="0">
                <a:latin typeface="+mn-lt"/>
              </a:rPr>
              <a:t>:</a:t>
            </a:r>
            <a:r>
              <a:rPr lang="en-US" b="1" dirty="0">
                <a:latin typeface="+mn-lt"/>
              </a:rPr>
              <a:t> </a:t>
            </a:r>
            <a:r>
              <a:rPr lang="en-AU" sz="1200" b="1" kern="100" dirty="0">
                <a:effectLst/>
                <a:latin typeface="Aptos" panose="020B0004020202020204" pitchFamily="34" charset="0"/>
                <a:cs typeface="Times New Roman" panose="02020603050405020304" pitchFamily="18" charset="0"/>
              </a:rPr>
              <a:t>During the week, I got a new wraparound skirt, a wreath of flowers and a wristband.</a:t>
            </a:r>
            <a:endParaRPr lang="en-AU" sz="12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recording the sentence word by word, focusing on letter–sound correspondences and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re-reading the sentence to check for accuracy or any editing required. 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Letter formation and placement can also be a focus here. </a:t>
            </a:r>
          </a:p>
          <a:p>
            <a:endParaRPr lang="en-US" dirty="0">
              <a:latin typeface="+mn-lt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572692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students as much as needed to write the sentences on their mini-whiteboard or on paper.</a:t>
            </a:r>
          </a:p>
          <a:p>
            <a:endParaRPr lang="en-US" sz="12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1200" dirty="0">
                <a:latin typeface="+mn-lt"/>
              </a:rPr>
              <a:t>Sentence dictation: </a:t>
            </a:r>
            <a:r>
              <a:rPr lang="en-US" sz="1200" b="1" dirty="0">
                <a:latin typeface="+mn-lt"/>
              </a:rPr>
              <a:t>The writer wrote a long book. During this time she hurt her wrist, which slowed her progress</a:t>
            </a:r>
            <a:r>
              <a:rPr lang="en-AU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Say the sentences aloud and have students repeat them after you.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correct punctuation*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re-read their sentences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*Tell students when to add the comma as you dictate the sentences.</a:t>
            </a:r>
          </a:p>
          <a:p>
            <a:endParaRPr lang="en-US" sz="1200" dirty="0">
              <a:latin typeface="+mn-lt"/>
            </a:endParaRPr>
          </a:p>
          <a:p>
            <a:r>
              <a:rPr lang="en-US" sz="1200" dirty="0">
                <a:latin typeface="+mn-lt"/>
              </a:rPr>
              <a:t>Note: Students who are able can extend the sentence or write additional sentences containing the target spelling for the lesson.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5810332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 </a:t>
            </a: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Times New Roman" panose="02020603050405020304" pitchFamily="18" charset="0"/>
                <a:cs typeface="Aptos" panose="020B0004020202020204" pitchFamily="34" charset="0"/>
              </a:rPr>
              <a:t>and explain why target letter/s have been used in that word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a word </a:t>
            </a: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wren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wrist</a:t>
            </a: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 shipwreck</a:t>
            </a:r>
            <a:endParaRPr lang="en-AU" sz="1200" b="1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sz="1200" dirty="0"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78136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E5D09-16AA-1C24-FD0B-CA5788E4D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44473E-D798-FC45-9F30-47F21C9B68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92EC34-FC32-561D-78E1-4C28580E6B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w-or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or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in a word (/er/).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 is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king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b="0" dirty="0">
              <a:solidFill>
                <a:schemeClr val="tx1"/>
              </a:solidFill>
              <a:latin typeface="+mn-lt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B9D176-4330-093A-3DBA-5044976161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730166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rove: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support students at their point of need by giving immediate corrective feedback</a:t>
            </a:r>
          </a:p>
          <a:p>
            <a:pPr marL="171450" lvl="0" indent="-171450">
              <a:lnSpc>
                <a:spcPct val="106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listen to students read either word/s or the sentence depending on individual skills.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sounds practice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the letter pattern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as students whisper-read one or more of the words from the student sheet. (Students are asked to whisper-read so that students who are nearby and may be asked to read the same word cannot hear.)</a:t>
            </a:r>
          </a:p>
          <a:p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Note: You may like to e</a:t>
            </a:r>
            <a:r>
              <a:rPr lang="en-US" dirty="0"/>
              <a:t>xplain that </a:t>
            </a:r>
            <a:r>
              <a:rPr lang="en-US" b="1" dirty="0"/>
              <a:t>wry</a:t>
            </a:r>
            <a:r>
              <a:rPr lang="en-US" dirty="0"/>
              <a:t> means that something is a bit funny or a bit of a joke, even though it is actually odd, strange or not going as planned.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sz="1200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write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wrap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wrong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write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 of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1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Sentence reading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Students read the sentence to themselves or a partner. </a:t>
            </a:r>
          </a:p>
          <a:p>
            <a:pPr marL="0" lvl="0" indent="0">
              <a:lnSpc>
                <a:spcPct val="106000"/>
              </a:lnSpc>
              <a:buFont typeface="Arial" panose="020B0604020202020204" pitchFamily="34" charset="0"/>
              <a:buNone/>
            </a:pPr>
            <a:r>
              <a:rPr lang="en-AU" sz="1200" b="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Rove around the class and ask target students to read the sentence to you.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sentence* for the whole class with words containing </a:t>
            </a:r>
            <a:r>
              <a:rPr lang="en-US" sz="1200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sz="1200" dirty="0">
                <a:latin typeface="+mn-lt"/>
              </a:rPr>
              <a:t>–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 kern="1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My shirt got wet and wrinkled during the game, so I wrapped a blanket around myself to keep warm.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are not yet working at the sentence level can complete independent practice tasks aimed at their level of skill application during this time. 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*Tell students when to add the comma as you dictate the sentence.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kern="120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13134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1" dirty="0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dirty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endParaRPr lang="en-US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+mj-lt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 </a:t>
            </a:r>
            <a:endParaRPr lang="en-AU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5390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103EE-0AFB-6590-1328-533F69D9E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FADC7-F116-2BD7-154D-9367FD7F7D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C7AF1B-25D3-AFEA-A19C-8F19A248FE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The review of this letter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–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sound correspondence focuses on the taught sounds as well as the spelling </a:t>
            </a:r>
            <a:r>
              <a:rPr lang="en-AU" b="0" noProof="0" dirty="0">
                <a:solidFill>
                  <a:schemeClr val="tx1"/>
                </a:solidFill>
                <a:latin typeface="+mn-lt"/>
              </a:rPr>
              <a:t>generalisations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for their use.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ch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digraph. As you point, students say the sounds that have been taught (/ch/, /k/, /sh/).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u="none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u="none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Prompt students to review the generalisations for the sounds </a:t>
            </a:r>
            <a:r>
              <a:rPr lang="en-US" b="1" dirty="0">
                <a:latin typeface="+mn-lt"/>
              </a:rPr>
              <a:t>ch</a:t>
            </a:r>
            <a:r>
              <a:rPr lang="en-US" b="0" dirty="0">
                <a:latin typeface="+mn-lt"/>
              </a:rPr>
              <a:t> can say: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</a:rPr>
              <a:t>ch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Champ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most common, so </a:t>
            </a:r>
            <a:r>
              <a:rPr lang="en-AU" b="0" i="0" dirty="0">
                <a:latin typeface="+mn-lt"/>
              </a:rPr>
              <a:t>it is first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</a:rPr>
              <a:t>k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Christmas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less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common, so </a:t>
            </a:r>
            <a:r>
              <a:rPr lang="en-AU" b="0" i="0" dirty="0">
                <a:latin typeface="+mn-lt"/>
              </a:rPr>
              <a:t>it is second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</a:rPr>
              <a:t>sh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chef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least common, so </a:t>
            </a:r>
            <a:r>
              <a:rPr lang="en-AU" b="0" i="0" dirty="0">
                <a:latin typeface="+mn-lt"/>
              </a:rPr>
              <a:t>it is last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187CC9-8D4A-828C-6549-E62C9D2A87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91039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 while students write the corresponding letter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sound:</a:t>
            </a:r>
            <a:endParaRPr lang="en-US" sz="1200" b="1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/u/ as in </a:t>
            </a:r>
            <a:r>
              <a:rPr lang="en-US" sz="1200" b="1" i="0" kern="1200" dirty="0">
                <a:effectLst/>
                <a:latin typeface="+mn-lt"/>
              </a:rPr>
              <a:t>mother </a:t>
            </a:r>
            <a:r>
              <a:rPr lang="en-US" sz="1200" b="0" i="0" kern="1200" dirty="0">
                <a:effectLst/>
                <a:latin typeface="+mn-lt"/>
              </a:rPr>
              <a:t>(o)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wa</a:t>
            </a:r>
            <a:r>
              <a:rPr lang="en-AU" b="0" dirty="0"/>
              <a:t>, </a:t>
            </a:r>
            <a:r>
              <a:rPr lang="en-AU" b="1" dirty="0"/>
              <a:t>war </a:t>
            </a:r>
            <a:r>
              <a:rPr lang="en-AU" b="0" dirty="0"/>
              <a:t>and </a:t>
            </a:r>
            <a:r>
              <a:rPr lang="en-AU" b="1" dirty="0"/>
              <a:t>wor </a:t>
            </a:r>
            <a:r>
              <a:rPr lang="en-AU" b="0" dirty="0"/>
              <a:t>s</a:t>
            </a:r>
            <a:r>
              <a:rPr lang="en-AU" dirty="0"/>
              <a:t>pelling patterns are not included here as they are best reviewed in context within the word-spelling and sentence-writing sections.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one-syllable words </a:t>
            </a:r>
            <a:r>
              <a:rPr lang="en-US" dirty="0">
                <a:latin typeface="+mn-lt"/>
              </a:rPr>
              <a:t>by saying each letter–sound correspondence then blending the sounds to read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fireworks</a:t>
            </a:r>
            <a:r>
              <a:rPr lang="en-US" b="0" dirty="0"/>
              <a:t>, </a:t>
            </a:r>
            <a:r>
              <a:rPr lang="en-US" b="1" dirty="0"/>
              <a:t>wallet</a:t>
            </a:r>
            <a:r>
              <a:rPr lang="en-US" b="0" dirty="0"/>
              <a:t>, </a:t>
            </a:r>
            <a:r>
              <a:rPr lang="en-US" b="1" dirty="0"/>
              <a:t>warning</a:t>
            </a:r>
            <a:r>
              <a:rPr lang="en-US" b="0" dirty="0"/>
              <a:t>, </a:t>
            </a:r>
            <a:r>
              <a:rPr lang="en-US" b="1" dirty="0"/>
              <a:t>chef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</a:rPr>
              <a:t>Prefix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mis- </a:t>
            </a:r>
            <a:r>
              <a:rPr lang="en-AU" b="0" dirty="0">
                <a:latin typeface="+mn-lt"/>
                <a:cs typeface="Calibri" panose="020F0502020204030204"/>
              </a:rPr>
              <a:t>prefix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Ask: </a:t>
            </a:r>
            <a:r>
              <a:rPr lang="en-AU" i="1" dirty="0">
                <a:cs typeface="Calibri" panose="020F0502020204030204"/>
              </a:rPr>
              <a:t>What is the prefix?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 </a:t>
            </a:r>
            <a:r>
              <a:rPr lang="en-AU" b="1" i="1" dirty="0">
                <a:cs typeface="Calibri" panose="020F0502020204030204"/>
              </a:rPr>
              <a:t>mis-</a:t>
            </a:r>
            <a:r>
              <a:rPr lang="en-AU" b="0" i="1" dirty="0">
                <a:cs typeface="Calibri" panose="020F0502020204030204"/>
              </a:rPr>
              <a:t>.</a:t>
            </a:r>
            <a:endParaRPr lang="en-US" b="0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</a:t>
            </a:r>
            <a:r>
              <a:rPr lang="en-AU" sz="120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something has been done wrongly or badly’</a:t>
            </a:r>
            <a:r>
              <a:rPr lang="en-AU" i="1" dirty="0">
                <a:cs typeface="Calibri" panose="020F0502020204030204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hear</a:t>
            </a:r>
            <a:r>
              <a:rPr lang="en-AU" i="1" dirty="0">
                <a:cs typeface="Calibri" panose="020F0502020204030204"/>
              </a:rPr>
              <a:t>. Add the prefix.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Mishear</a:t>
            </a:r>
            <a:r>
              <a:rPr lang="en-AU" i="1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The action of hearing something has been done wrongly or badly.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4.sv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3.png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11" Type="http://schemas.openxmlformats.org/officeDocument/2006/relationships/image" Target="file:////Users/ajabongiornonew/ESA%20Design/0_2024%20WIP/LitHub%20Phases%20Templates/Word%20Templates/Links/phase1-lozenge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19.png"/><Relationship Id="rId4" Type="http://schemas.openxmlformats.org/officeDocument/2006/relationships/image" Target="../media/image14.svg"/><Relationship Id="rId9" Type="http://schemas.openxmlformats.org/officeDocument/2006/relationships/image" Target="../media/image16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20.png"/><Relationship Id="rId11" Type="http://schemas.openxmlformats.org/officeDocument/2006/relationships/image" Target="../media/image12.svg"/><Relationship Id="rId5" Type="http://schemas.openxmlformats.org/officeDocument/2006/relationships/image" Target="../media/image5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2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3007548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4DBA4AF-3AB4-0044-A906-5032B6DE58B7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AA39E952-BD81-B94E-BF31-C83C1C329BC4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53843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0497567-E6AE-BE45-B49E-F505D998094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91961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05480BB9-FCD3-F181-FC22-83C878380E8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4E0CA-4104-30CE-9FAF-A8E45628A9B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0AA91EB-F188-135A-1E5A-11D881373B5D}"/>
              </a:ext>
            </a:extLst>
          </p:cNvPr>
          <p:cNvSpPr txBox="1">
            <a:spLocks/>
          </p:cNvSpPr>
          <p:nvPr userDrawn="1"/>
        </p:nvSpPr>
        <p:spPr>
          <a:xfrm>
            <a:off x="984800" y="797747"/>
            <a:ext cx="6405634" cy="6459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7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+ pe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7E24AB7D-3886-B54A-B2A3-55DA6F8F0BA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AFC8717E-2E2E-0842-A159-75BCCAF8D54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Pencil outline">
              <a:extLst>
                <a:ext uri="{FF2B5EF4-FFF2-40B4-BE49-F238E27FC236}">
                  <a16:creationId xmlns:a16="http://schemas.microsoft.com/office/drawing/2014/main" id="{DBEBA0CA-1227-1542-8F10-01439DAD67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761F877-022D-2C4B-B24F-44E5924B41E6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B12110D-D7E8-9B48-A56E-8033ED91E703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7B6A47EF-7AEA-8F47-9033-51DD633693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166937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C2D10266-E357-E7D4-7778-1F08ED5879A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22A19D-DAF4-8BCA-74FB-01D87D9D32C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350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+ chin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FC8717E-2E2E-0842-A159-75BCCAF8D54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A95C73-A096-1A4A-84E8-C2AD1AAEE8BE}"/>
              </a:ext>
            </a:extLst>
          </p:cNvPr>
          <p:cNvGrpSpPr/>
          <p:nvPr userDrawn="1"/>
        </p:nvGrpSpPr>
        <p:grpSpPr>
          <a:xfrm>
            <a:off x="9066803" y="291262"/>
            <a:ext cx="876718" cy="645960"/>
            <a:chOff x="9066803" y="291262"/>
            <a:chExt cx="876718" cy="645960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2D9CBA8A-AA92-8A46-B0BA-89A1B974D567}"/>
                </a:ext>
              </a:extLst>
            </p:cNvPr>
            <p:cNvSpPr/>
            <p:nvPr userDrawn="1"/>
          </p:nvSpPr>
          <p:spPr>
            <a:xfrm>
              <a:off x="9066803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Classroom outline">
              <a:extLst>
                <a:ext uri="{FF2B5EF4-FFF2-40B4-BE49-F238E27FC236}">
                  <a16:creationId xmlns:a16="http://schemas.microsoft.com/office/drawing/2014/main" id="{52B30A04-5BED-FE45-8D32-C244F98FC7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98736" y="307816"/>
              <a:ext cx="612851" cy="612851"/>
            </a:xfrm>
            <a:prstGeom prst="rect">
              <a:avLst/>
            </a:prstGeom>
          </p:spPr>
        </p:pic>
      </p:grp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B12110D-D7E8-9B48-A56E-8033ED91E703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6E49FD2D-6EB8-F7BC-04C2-62AEE302DD5B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8D519A-44D2-A145-118A-20C11E45DE82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DBEBA0CA-1227-1542-8F10-01439DAD67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69232"/>
            <a:ext cx="490017" cy="4900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C27D8-FDCE-A2D7-2C2D-65C7D399DD8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408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25A97ACB-1CCF-D373-5B15-AF0DC55796E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83EA14-ED21-9D8C-B98B-087C6A90301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236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6C72814-3046-4147-B53C-2F7C2833FAE9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035E6C16-8630-1240-88BA-C5AD01E074D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3" descr="Users outline">
              <a:extLst>
                <a:ext uri="{FF2B5EF4-FFF2-40B4-BE49-F238E27FC236}">
                  <a16:creationId xmlns:a16="http://schemas.microsoft.com/office/drawing/2014/main" id="{634BAB07-2598-0A46-8903-42D5B0FDE94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ED1917D4-6119-E147-AAA1-7B6504609D5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2CA037-E0DF-9410-3B11-EF5E7E69B7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B5D2B7FA-97C1-48A8-5A5B-D9807562594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E8316D4-7875-173C-2891-7CA47020871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126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461298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55A2419-CE2C-BB9C-8AC4-231CBDCD111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7D843F25-2AFB-7E73-A3E8-11CBA32AEB8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Graphic 8" descr="Pencil outline">
              <a:extLst>
                <a:ext uri="{FF2B5EF4-FFF2-40B4-BE49-F238E27FC236}">
                  <a16:creationId xmlns:a16="http://schemas.microsoft.com/office/drawing/2014/main" id="{24511098-83BB-351C-11BC-675D88290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1EFD755A-C074-3749-11F9-8EA029CAD65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B2F3B2-D4C3-B0B2-785F-43BD11172D0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3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5416895-8037-BA45-95E8-B04F3E425DA5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C06D6E-9D6A-B548-844A-32470D7D12A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7D843F25-2AFB-7E73-A3E8-11CBA32AEB8C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16C4BAC-26A8-F322-2D53-51BA19A190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55273" y="252544"/>
            <a:ext cx="628409" cy="733144"/>
          </a:xfrm>
          <a:prstGeom prst="rect">
            <a:avLst/>
          </a:prstGeom>
        </p:spPr>
      </p:pic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31E841D4-D03B-1065-A165-47FD93872A4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6C7455-5EF5-1143-A614-EEF2B0321E6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51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9E3BA2C-3004-474B-9965-AC5FCEA725C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83F05EC-9A49-4D49-896A-D101A5CCE42A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1A6AC1-FAF8-2B0F-073D-AB8912B6E9CA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4" name="Rounded Rectangle 2">
              <a:extLst>
                <a:ext uri="{FF2B5EF4-FFF2-40B4-BE49-F238E27FC236}">
                  <a16:creationId xmlns:a16="http://schemas.microsoft.com/office/drawing/2014/main" id="{76270C31-08E1-B0C0-9F9C-79A266CC4B23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03A298B5-199E-BE46-4951-EBE4BB3F3F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E717E8DF-36D6-8467-E192-CB245B8D1D3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D6350F-2993-A58A-7505-FB6B2CFA142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B432ED9E-85DA-2C4A-A567-B320AD209C3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AD2DF0-C326-7D4D-96D3-FED35297419E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D34B9-555C-34C6-B683-53F61ED4D1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E8C69906-2403-847A-EB78-1B27700E3A8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3409AEEB-39B8-E0C3-01C1-6DE44E1144B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AE0F8365-4960-7C21-F33B-CE3C216115D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9EB160-1A92-D0B9-E4A3-D1B7A201945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DA0D097-479F-6644-8276-350766DA2500}"/>
              </a:ext>
            </a:extLst>
          </p:cNvPr>
          <p:cNvSpPr/>
          <p:nvPr userDrawn="1"/>
        </p:nvSpPr>
        <p:spPr>
          <a:xfrm>
            <a:off x="324326" y="2083001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AE17DA0-8E44-C345-9585-E8A731D0641B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1AAEB114-892C-454C-B087-6DB2143FBD2D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A936680-F0C6-EE4C-9C7E-6F6C6097321F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E6426B-7740-5629-F492-A077CB09971D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DD11BF-3B3F-283D-57CE-C81D0900FA3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26280" y="5260523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50828" y="5376342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102EAB-9CD2-6071-A4F3-08B34ACB37F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itle 5">
            <a:extLst>
              <a:ext uri="{FF2B5EF4-FFF2-40B4-BE49-F238E27FC236}">
                <a16:creationId xmlns:a16="http://schemas.microsoft.com/office/drawing/2014/main" id="{1BED9B0A-DD7A-5D93-EBFE-DE12382AEC96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id="{26988C3C-2843-1026-9069-8DD7C30BC5DA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1DBC34-84DA-4361-5159-9E3DC586728E}"/>
              </a:ext>
            </a:extLst>
          </p:cNvPr>
          <p:cNvSpPr txBox="1"/>
          <p:nvPr userDrawn="1"/>
        </p:nvSpPr>
        <p:spPr>
          <a:xfrm>
            <a:off x="7323155" y="2949456"/>
            <a:ext cx="31817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SSP lesson</a:t>
            </a:r>
            <a:endParaRPr lang="en-AU" sz="320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B68FDAC-603E-1149-97DE-50DFB6AC4C36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2" name="Footer Placeholder 4">
              <a:extLst>
                <a:ext uri="{FF2B5EF4-FFF2-40B4-BE49-F238E27FC236}">
                  <a16:creationId xmlns:a16="http://schemas.microsoft.com/office/drawing/2014/main" id="{5123AA02-ADCC-30AE-A868-400600829F9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: 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https://www.literacyhub.edu.au/plan-teach-and-assess/lesson-packs/</a:t>
              </a:r>
              <a:r>
                <a:rPr lang="en-AU" sz="1000" dirty="0">
                  <a:solidFill>
                    <a:srgbClr val="007FC2"/>
                  </a:solidFill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89E245B-43BA-B3A3-EA84-C1428A5B66C1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CFCF6C73-78E4-D5F0-22DB-81CF7D55971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957F82-ED40-6BC0-FA71-A659D94A9500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1D626FF-3833-0ADE-30E6-8F7C7C5FC417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4E3D0BC-F671-C217-5D1F-93587D2723D5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5866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You do Pre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745E8271-26B6-209B-033A-218F6122993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152B51-DF24-6E8E-30CB-60F2C099A70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010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F5F79013-1113-CAAE-507A-C01A5D6D2CCA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B9B0651-4E90-8395-E5AD-FDF897BE5798}"/>
              </a:ext>
            </a:extLst>
          </p:cNvPr>
          <p:cNvSpPr/>
          <p:nvPr userDrawn="1"/>
        </p:nvSpPr>
        <p:spPr>
          <a:xfrm>
            <a:off x="681871" y="275470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3326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48995D-C9E8-9DEA-5CDB-A3335605A5D4}"/>
              </a:ext>
            </a:extLst>
          </p:cNvPr>
          <p:cNvSpPr txBox="1"/>
          <p:nvPr userDrawn="1"/>
        </p:nvSpPr>
        <p:spPr>
          <a:xfrm>
            <a:off x="902913" y="1527734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 dirty="0">
                <a:ea typeface="+mj-lt"/>
                <a:cs typeface="+mj-lt"/>
              </a:rPr>
              <a:t>spell</a:t>
            </a:r>
            <a:r>
              <a:rPr lang="en-US" sz="3000" dirty="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 dirty="0">
              <a:solidFill>
                <a:srgbClr val="0E1E42"/>
              </a:solidFill>
            </a:endParaRP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0D98333F-2A5B-F9DA-1D82-CE806C53CE0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89BB742-8562-7629-6C85-65F2DD8077C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791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8481CB9A-676C-F525-BE63-0A57586A1C1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C03216-8B64-F293-08FB-8E9A4D6B8BD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003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37449614-595A-6D6A-7808-C88852ED7F77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22">
            <a:extLst>
              <a:ext uri="{FF2B5EF4-FFF2-40B4-BE49-F238E27FC236}">
                <a16:creationId xmlns:a16="http://schemas.microsoft.com/office/drawing/2014/main" id="{500F8FE8-6C8B-1F50-C6DA-997E1ACED8C0}"/>
              </a:ext>
            </a:extLst>
          </p:cNvPr>
          <p:cNvSpPr/>
          <p:nvPr userDrawn="1"/>
        </p:nvSpPr>
        <p:spPr>
          <a:xfrm>
            <a:off x="10063988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16" name="Graphic 15" descr="Glasses outline">
            <a:extLst>
              <a:ext uri="{FF2B5EF4-FFF2-40B4-BE49-F238E27FC236}">
                <a16:creationId xmlns:a16="http://schemas.microsoft.com/office/drawing/2014/main" id="{2FC5EF3E-BA51-2F00-2836-5636A48630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6722" y="318270"/>
            <a:ext cx="638589" cy="638589"/>
          </a:xfrm>
          <a:prstGeom prst="rect">
            <a:avLst/>
          </a:prstGeom>
        </p:spPr>
      </p:pic>
      <p:pic>
        <p:nvPicPr>
          <p:cNvPr id="10" name="Graphic 13" descr="Users outline">
            <a:extLst>
              <a:ext uri="{FF2B5EF4-FFF2-40B4-BE49-F238E27FC236}">
                <a16:creationId xmlns:a16="http://schemas.microsoft.com/office/drawing/2014/main" id="{066A0514-CF1A-3A3E-9F12-6D4F425854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57871" y="293088"/>
            <a:ext cx="688952" cy="688952"/>
          </a:xfrm>
          <a:prstGeom prst="rect">
            <a:avLst/>
          </a:prstGeom>
        </p:spPr>
      </p:pic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89B985BB-8DED-C441-0633-545F9FD1A9A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B751CE-E5AB-4422-A6FB-A8BB97D305F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0240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635090" y="12747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7272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  <p:sp>
        <p:nvSpPr>
          <p:cNvPr id="3" name="Rectangle: Rounded Corners 1">
            <a:extLst>
              <a:ext uri="{FF2B5EF4-FFF2-40B4-BE49-F238E27FC236}">
                <a16:creationId xmlns:a16="http://schemas.microsoft.com/office/drawing/2014/main" id="{0C45BA7F-78D6-C36C-3F45-A738B1634F5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AE28165-EBCA-93C4-D3F3-AD60657B3B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948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Rounded Rectangle 10">
            <a:extLst>
              <a:ext uri="{FF2B5EF4-FFF2-40B4-BE49-F238E27FC236}">
                <a16:creationId xmlns:a16="http://schemas.microsoft.com/office/drawing/2014/main" id="{0E61E12A-68D3-2FE5-9D47-588BBCDDDC9F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CE4CA9A-6986-BE7B-C81F-75AAFE15C2AD}"/>
              </a:ext>
            </a:extLst>
          </p:cNvPr>
          <p:cNvSpPr txBox="1">
            <a:spLocks/>
          </p:cNvSpPr>
          <p:nvPr userDrawn="1"/>
        </p:nvSpPr>
        <p:spPr>
          <a:xfrm>
            <a:off x="283765" y="309387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712F4F14-5381-99A9-E48F-C5EB15DAA8E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C6149C-2562-78B7-13B3-38B574035C7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3988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Title 6">
            <a:extLst>
              <a:ext uri="{FF2B5EF4-FFF2-40B4-BE49-F238E27FC236}">
                <a16:creationId xmlns:a16="http://schemas.microsoft.com/office/drawing/2014/main" id="{278E1809-5ECE-ACEC-1B36-88D13EC04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Rectangle: Rounded Corners 1">
            <a:extLst>
              <a:ext uri="{FF2B5EF4-FFF2-40B4-BE49-F238E27FC236}">
                <a16:creationId xmlns:a16="http://schemas.microsoft.com/office/drawing/2014/main" id="{555D0726-17E8-B4DA-5220-A0CEFD33B74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1B7C30-4078-590E-A4E3-A8BA3D9B483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2840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13FA873-DABC-CD9A-9B99-402E134A1FC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F8747282-FD12-F7F7-7034-FC37745F521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0385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FDC33CE-082D-7A9F-E576-7376F524FF9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">
            <a:extLst>
              <a:ext uri="{FF2B5EF4-FFF2-40B4-BE49-F238E27FC236}">
                <a16:creationId xmlns:a16="http://schemas.microsoft.com/office/drawing/2014/main" id="{68E2EE31-046E-C510-5C35-706B5385072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5773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DFB88B6-FE95-884B-AEAB-63773253A451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17C6E769-1D95-A948-AC20-E39B73A3F7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4A6F61DF-82A0-E149-A27F-30BE295E8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605937F3-0744-C4F5-E693-57C89188E775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2CC7749-7B3B-9B5B-250B-8060928550B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: Rounded Corners 1">
            <a:extLst>
              <a:ext uri="{FF2B5EF4-FFF2-40B4-BE49-F238E27FC236}">
                <a16:creationId xmlns:a16="http://schemas.microsoft.com/office/drawing/2014/main" id="{C4A075FB-3FE3-EB91-F87B-A9146148300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A567D7-775B-CC81-B2A2-6E99D928D28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DE43A7A-C785-9A4D-B5C2-F0B90BD65D4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EA292C72-7B42-D043-847B-0B68F60C6A9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Graphic 16" descr="Pencil outline">
              <a:extLst>
                <a:ext uri="{FF2B5EF4-FFF2-40B4-BE49-F238E27FC236}">
                  <a16:creationId xmlns:a16="http://schemas.microsoft.com/office/drawing/2014/main" id="{0ADD2B5E-4346-2C41-B0DB-AFDA3BB6A8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BFF1B36-0B73-4346-9696-F8E4C89F846D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BB9364C-8353-9345-9681-E45337845551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Teacher outline">
              <a:extLst>
                <a:ext uri="{FF2B5EF4-FFF2-40B4-BE49-F238E27FC236}">
                  <a16:creationId xmlns:a16="http://schemas.microsoft.com/office/drawing/2014/main" id="{807F1311-5081-AC4F-929F-54BF3E0B2CA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0004B58-D0A6-7654-4AF8-5F086D061AA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6F93530-9C7B-BD3E-C956-B3E99F0BB63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C36BC83A-C2F2-7753-ACF2-3CA8075FE6A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A5C427-7C63-B111-41CC-50A3836707E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798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view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D874059-AC1A-B644-B47A-44C7AC632A09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9FA620FD-F28D-624E-B25C-B66D6BC91461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Glasses outline">
              <a:extLst>
                <a:ext uri="{FF2B5EF4-FFF2-40B4-BE49-F238E27FC236}">
                  <a16:creationId xmlns:a16="http://schemas.microsoft.com/office/drawing/2014/main" id="{BF7C3449-8A2D-5541-8956-BAD79DE609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36E2729-83B1-A342-AF7E-FE2D6222F29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EE31828-2882-5C4D-8BB1-92FCBEF6AF0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Teacher outline">
              <a:extLst>
                <a:ext uri="{FF2B5EF4-FFF2-40B4-BE49-F238E27FC236}">
                  <a16:creationId xmlns:a16="http://schemas.microsoft.com/office/drawing/2014/main" id="{3DAFC0AE-C6AE-8445-B77B-7991ED80BB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FDFBAA8C-C81D-A40D-7129-12C86FC73D8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F002A6-0353-30CB-A108-5690B517A391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5A35487B-202A-4B89-D9A7-803CFE413CF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09624F-3A37-5475-FE13-16FBA5C4964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27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+ pen 11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6858D44-258E-EF4F-817C-BAD62E4ECB37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C2AA4B2A-AC0D-FB4B-9031-5A954AEB5F82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7" name="Graphic 26" descr="Pencil outline">
              <a:extLst>
                <a:ext uri="{FF2B5EF4-FFF2-40B4-BE49-F238E27FC236}">
                  <a16:creationId xmlns:a16="http://schemas.microsoft.com/office/drawing/2014/main" id="{E87D9DA4-CBF2-4042-941C-6298671D1A0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5E52806-B2E3-2340-A632-3C09619CB141}"/>
              </a:ext>
            </a:extLst>
          </p:cNvPr>
          <p:cNvGrpSpPr/>
          <p:nvPr userDrawn="1"/>
        </p:nvGrpSpPr>
        <p:grpSpPr>
          <a:xfrm>
            <a:off x="10048357" y="291262"/>
            <a:ext cx="876718" cy="655143"/>
            <a:chOff x="10048357" y="291262"/>
            <a:chExt cx="876718" cy="655143"/>
          </a:xfrm>
        </p:grpSpPr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3B212C11-8B36-A342-B007-377815F6B876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0" name="Graphic 29" descr="Glasses outline">
              <a:extLst>
                <a:ext uri="{FF2B5EF4-FFF2-40B4-BE49-F238E27FC236}">
                  <a16:creationId xmlns:a16="http://schemas.microsoft.com/office/drawing/2014/main" id="{38138F31-1A58-8E4E-B4D8-A91B06CB1B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59737" y="307816"/>
              <a:ext cx="638589" cy="63858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76F9F639-9648-8245-990D-F1827194E14F}"/>
              </a:ext>
            </a:extLst>
          </p:cNvPr>
          <p:cNvGrpSpPr/>
          <p:nvPr userDrawn="1"/>
        </p:nvGrpSpPr>
        <p:grpSpPr>
          <a:xfrm>
            <a:off x="9066803" y="248271"/>
            <a:ext cx="876718" cy="688952"/>
            <a:chOff x="9066803" y="248271"/>
            <a:chExt cx="876718" cy="688952"/>
          </a:xfrm>
        </p:grpSpPr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484A7BA6-6F56-BF47-8CE4-7CFD033A3E0F}"/>
                </a:ext>
              </a:extLst>
            </p:cNvPr>
            <p:cNvSpPr/>
            <p:nvPr userDrawn="1"/>
          </p:nvSpPr>
          <p:spPr>
            <a:xfrm>
              <a:off x="9066803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3" name="Graphic 32" descr="Teacher outline">
              <a:extLst>
                <a:ext uri="{FF2B5EF4-FFF2-40B4-BE49-F238E27FC236}">
                  <a16:creationId xmlns:a16="http://schemas.microsoft.com/office/drawing/2014/main" id="{32751847-2C42-2B45-8DB2-14421FB8C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140120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7" name="Rounded Rectangle 8">
            <a:extLst>
              <a:ext uri="{FF2B5EF4-FFF2-40B4-BE49-F238E27FC236}">
                <a16:creationId xmlns:a16="http://schemas.microsoft.com/office/drawing/2014/main" id="{2F2E725C-2D2B-F627-5D7A-0C7D51CD6A0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D5E6D1B-BF47-A765-5FC2-4D7F21CBB387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1BD8C189-2F9E-E016-E036-1658FDF190F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4BE777-57B4-FBFC-DE6B-92AC1910596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03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C647AC7A-B18F-D84E-9557-E638825AC34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7BEA0AEF-9E96-D24D-99EE-EDD99EA5DAC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 descr="Classroom outline">
              <a:extLst>
                <a:ext uri="{FF2B5EF4-FFF2-40B4-BE49-F238E27FC236}">
                  <a16:creationId xmlns:a16="http://schemas.microsoft.com/office/drawing/2014/main" id="{AC3DD60F-62FF-B947-B3FD-E811D0D768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43769-E3A1-0023-E494-E42F465B982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D0509D-FFBF-548D-4063-EB82755AFFC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CDA2EF87-6582-DFA1-88E2-34C88D894E5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B451C8-00B4-2B3E-11FA-1CF525E19AC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862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349637D-2728-E54D-86AF-DE201417F897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0BD3D0EF-3A5F-C74D-A4AE-57141160AE8E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Graphic 19" descr="Classroom outline">
              <a:extLst>
                <a:ext uri="{FF2B5EF4-FFF2-40B4-BE49-F238E27FC236}">
                  <a16:creationId xmlns:a16="http://schemas.microsoft.com/office/drawing/2014/main" id="{6353CBE6-94B2-E34E-9F69-3EBAD9C3EC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967D93F-54C2-674C-9510-9518BC33682C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8D5D58A0-553A-6F42-9085-C32566CB4DA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Graphic 22" descr="Pencil outline">
              <a:extLst>
                <a:ext uri="{FF2B5EF4-FFF2-40B4-BE49-F238E27FC236}">
                  <a16:creationId xmlns:a16="http://schemas.microsoft.com/office/drawing/2014/main" id="{1DA28767-8D33-4547-A0BE-EC70106C04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600EFB9D-E877-DECD-FFDB-10B3D3DB967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284D8A-7BEB-A15E-2D17-A41D1EFE314A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AB3AA522-C368-38E5-D06E-61E4E5E63A0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4ACFFD-8269-9257-3F92-2BFF0D5B3EE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6252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 BLANK 1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D2254C3-DF68-D84F-9254-1DAFA518F3B8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0048357" y="291262"/>
            <a:chExt cx="876718" cy="645960"/>
          </a:xfrm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9E58A593-3233-CA42-83B4-1E3E8480DE10}"/>
                </a:ext>
              </a:extLst>
            </p:cNvPr>
            <p:cNvSpPr/>
            <p:nvPr userDrawn="1"/>
          </p:nvSpPr>
          <p:spPr>
            <a:xfrm>
              <a:off x="10048357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Graphic 20" descr="Classroom outline">
              <a:extLst>
                <a:ext uri="{FF2B5EF4-FFF2-40B4-BE49-F238E27FC236}">
                  <a16:creationId xmlns:a16="http://schemas.microsoft.com/office/drawing/2014/main" id="{6F54825B-D061-554E-8795-C80CCA1FA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80290" y="307816"/>
              <a:ext cx="612851" cy="612851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7188C64-387D-734F-AD01-909A74B21E0C}"/>
              </a:ext>
            </a:extLst>
          </p:cNvPr>
          <p:cNvGrpSpPr/>
          <p:nvPr userDrawn="1"/>
        </p:nvGrpSpPr>
        <p:grpSpPr>
          <a:xfrm>
            <a:off x="11029911" y="291262"/>
            <a:ext cx="876718" cy="655143"/>
            <a:chOff x="11029911" y="291262"/>
            <a:chExt cx="876718" cy="65514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519E285-F3BE-C440-8B3E-952FAE42C11F}"/>
                </a:ext>
              </a:extLst>
            </p:cNvPr>
            <p:cNvSpPr/>
            <p:nvPr userDrawn="1"/>
          </p:nvSpPr>
          <p:spPr>
            <a:xfrm>
              <a:off x="11029911" y="291262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Glasses outline">
              <a:extLst>
                <a:ext uri="{FF2B5EF4-FFF2-40B4-BE49-F238E27FC236}">
                  <a16:creationId xmlns:a16="http://schemas.microsoft.com/office/drawing/2014/main" id="{CBCFCB70-0D0D-7040-BD4B-0E8334C29D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41291" y="307816"/>
              <a:ext cx="638589" cy="638589"/>
            </a:xfrm>
            <a:prstGeom prst="rect">
              <a:avLst/>
            </a:prstGeom>
          </p:spPr>
        </p:pic>
      </p:grp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9C9E58E3-C79E-2277-CAFB-79F43B238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338333-EEFC-B9E7-5C24-579E35B6FF7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4" name="Rectangle: Rounded Corners 1">
            <a:extLst>
              <a:ext uri="{FF2B5EF4-FFF2-40B4-BE49-F238E27FC236}">
                <a16:creationId xmlns:a16="http://schemas.microsoft.com/office/drawing/2014/main" id="{2D355483-3AF5-21A6-A318-4D8C21FF778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653447-27DC-E142-5F2D-56D3D1E0E25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364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24/03/2026</a:t>
            </a:fld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2021 Commonwealth of Australia, unless otherwise indicated. Creative Commons Attribution 4.0, unless otherwise indicated.</a:t>
            </a:r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 dirty="0"/>
          </a:p>
        </p:txBody>
      </p:sp>
    </p:spTree>
    <p:custDataLst>
      <p:tags r:id="rId28"/>
    </p:custDataLst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17" r:id="rId2"/>
    <p:sldLayoutId id="2147483691" r:id="rId3"/>
    <p:sldLayoutId id="2147483700" r:id="rId4"/>
    <p:sldLayoutId id="2147483701" r:id="rId5"/>
    <p:sldLayoutId id="2147483704" r:id="rId6"/>
    <p:sldLayoutId id="2147483697" r:id="rId7"/>
    <p:sldLayoutId id="2147483699" r:id="rId8"/>
    <p:sldLayoutId id="2147483702" r:id="rId9"/>
    <p:sldLayoutId id="2147483703" r:id="rId10"/>
    <p:sldLayoutId id="2147483706" r:id="rId11"/>
    <p:sldLayoutId id="2147483698" r:id="rId12"/>
    <p:sldLayoutId id="2147483705" r:id="rId13"/>
    <p:sldLayoutId id="2147483695" r:id="rId14"/>
    <p:sldLayoutId id="2147483692" r:id="rId15"/>
    <p:sldLayoutId id="2147483693" r:id="rId16"/>
    <p:sldLayoutId id="2147483694" r:id="rId17"/>
    <p:sldLayoutId id="2147483716" r:id="rId18"/>
    <p:sldLayoutId id="2147483715" r:id="rId19"/>
    <p:sldLayoutId id="2147483710" r:id="rId20"/>
    <p:sldLayoutId id="2147483711" r:id="rId21"/>
    <p:sldLayoutId id="2147483712" r:id="rId22"/>
    <p:sldLayoutId id="2147483727" r:id="rId23"/>
    <p:sldLayoutId id="2147483729" r:id="rId24"/>
    <p:sldLayoutId id="2147483730" r:id="rId25"/>
    <p:sldLayoutId id="2147483731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0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2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3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4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0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7.svg"/><Relationship Id="rId12" Type="http://schemas.openxmlformats.org/officeDocument/2006/relationships/image" Target="../media/image5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1.xml"/><Relationship Id="rId6" Type="http://schemas.openxmlformats.org/officeDocument/2006/relationships/image" Target="../media/image6.png"/><Relationship Id="rId11" Type="http://schemas.openxmlformats.org/officeDocument/2006/relationships/image" Target="../media/image47.png"/><Relationship Id="rId5" Type="http://schemas.openxmlformats.org/officeDocument/2006/relationships/image" Target="../media/image5.svg"/><Relationship Id="rId10" Type="http://schemas.openxmlformats.org/officeDocument/2006/relationships/image" Target="../media/image48.png"/><Relationship Id="rId4" Type="http://schemas.openxmlformats.org/officeDocument/2006/relationships/image" Target="../media/image4.png"/><Relationship Id="rId9" Type="http://schemas.openxmlformats.org/officeDocument/2006/relationships/image" Target="../media/image5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2.xml"/><Relationship Id="rId4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svg"/><Relationship Id="rId5" Type="http://schemas.openxmlformats.org/officeDocument/2006/relationships/image" Target="../media/image55.png"/><Relationship Id="rId4" Type="http://schemas.openxmlformats.org/officeDocument/2006/relationships/image" Target="../media/image54.sv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43982"/>
            <a:ext cx="7997588" cy="545929"/>
          </a:xfrm>
        </p:spPr>
        <p:txBody>
          <a:bodyPr/>
          <a:lstStyle/>
          <a:p>
            <a:pPr algn="l"/>
            <a:r>
              <a:rPr lang="en-US" sz="800" b="1" dirty="0">
                <a:solidFill>
                  <a:schemeClr val="bg2"/>
                </a:solidFill>
              </a:rPr>
              <a:t>Slide 1 Phase 23, lesson 2 Explicit teaching wr says /r/</a:t>
            </a:r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6060BF-5207-732D-0A4E-6E72C1080FF0}"/>
              </a:ext>
            </a:extLst>
          </p:cNvPr>
          <p:cNvSpPr txBox="1"/>
          <p:nvPr/>
        </p:nvSpPr>
        <p:spPr>
          <a:xfrm>
            <a:off x="275572" y="2729503"/>
            <a:ext cx="582042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o says /u/ </a:t>
            </a:r>
            <a:r>
              <a:rPr lang="en-GB" dirty="0"/>
              <a:t>(as in mother)   </a:t>
            </a:r>
          </a:p>
          <a:p>
            <a:pPr algn="ctr"/>
            <a:r>
              <a:rPr lang="en-GB" sz="2400" dirty="0"/>
              <a:t>wa   war   wor   ch*</a:t>
            </a:r>
          </a:p>
          <a:p>
            <a:pPr algn="ctr"/>
            <a:r>
              <a:rPr lang="en-US" sz="2400" dirty="0"/>
              <a:t>Prefix mis-</a:t>
            </a:r>
          </a:p>
          <a:p>
            <a:pPr algn="ctr"/>
            <a:r>
              <a:rPr lang="en-GB" sz="2400" dirty="0"/>
              <a:t>busy   journey   build   ocean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*denotes more than one sound</a:t>
            </a:r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90F197-D46C-9CA8-EE12-3BF470C0CDC9}"/>
              </a:ext>
            </a:extLst>
          </p:cNvPr>
          <p:cNvSpPr txBox="1"/>
          <p:nvPr/>
        </p:nvSpPr>
        <p:spPr>
          <a:xfrm>
            <a:off x="5820428" y="3345056"/>
            <a:ext cx="6096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AU" sz="4000" b="1" dirty="0"/>
              <a:t>wr says /</a:t>
            </a:r>
            <a:r>
              <a:rPr lang="en-AU" sz="4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AU" sz="4000" b="1" dirty="0"/>
              <a:t>/</a:t>
            </a:r>
          </a:p>
          <a:p>
            <a:pPr marL="0" indent="0" algn="ctr">
              <a:buNone/>
            </a:pPr>
            <a:r>
              <a:rPr lang="en-AU" sz="4000" b="1" dirty="0"/>
              <a:t>during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1331C-A51E-9896-4289-411E136CFE1F}"/>
              </a:ext>
            </a:extLst>
          </p:cNvPr>
          <p:cNvSpPr txBox="1">
            <a:spLocks/>
          </p:cNvSpPr>
          <p:nvPr/>
        </p:nvSpPr>
        <p:spPr>
          <a:xfrm>
            <a:off x="263608" y="1892343"/>
            <a:ext cx="11664784" cy="37836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miscounts       misfit   </a:t>
            </a:r>
          </a:p>
          <a:p>
            <a:pPr algn="l">
              <a:defRPr/>
            </a:pPr>
            <a:endParaRPr lang="en-US" sz="8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mislead      misinterpret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11" name="Picture 10" descr="spend">
            <a:extLst>
              <a:ext uri="{FF2B5EF4-FFF2-40B4-BE49-F238E27FC236}">
                <a16:creationId xmlns:a16="http://schemas.microsoft.com/office/drawing/2014/main" id="{529832FA-A0D9-4427-F9A0-9B974AED7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934" y="2494367"/>
            <a:ext cx="2366757" cy="2366757"/>
          </a:xfrm>
          <a:prstGeom prst="rect">
            <a:avLst/>
          </a:prstGeom>
        </p:spPr>
      </p:pic>
      <p:pic>
        <p:nvPicPr>
          <p:cNvPr id="6" name="Picture 5" descr="read">
            <a:extLst>
              <a:ext uri="{FF2B5EF4-FFF2-40B4-BE49-F238E27FC236}">
                <a16:creationId xmlns:a16="http://schemas.microsoft.com/office/drawing/2014/main" id="{C37CB1FA-D5BE-79C9-5914-F89A36CC5E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10264" y="2352883"/>
            <a:ext cx="2971471" cy="2971471"/>
          </a:xfrm>
          <a:prstGeom prst="rect">
            <a:avLst/>
          </a:prstGeom>
        </p:spPr>
      </p:pic>
      <p:pic>
        <p:nvPicPr>
          <p:cNvPr id="8" name="Picture 7" descr="print">
            <a:extLst>
              <a:ext uri="{FF2B5EF4-FFF2-40B4-BE49-F238E27FC236}">
                <a16:creationId xmlns:a16="http://schemas.microsoft.com/office/drawing/2014/main" id="{AC5F006D-2CF6-FAA8-E82C-D30DB22DF9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72308" y="2928262"/>
            <a:ext cx="2806523" cy="1498968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3E386586-0EDF-2EF8-2F50-8C936230C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942120">
            <a:off x="9520735" y="2653160"/>
            <a:ext cx="994258" cy="29083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05298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12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2" name="Group 1" descr="build, journey, busy, ocean">
            <a:extLst>
              <a:ext uri="{FF2B5EF4-FFF2-40B4-BE49-F238E27FC236}">
                <a16:creationId xmlns:a16="http://schemas.microsoft.com/office/drawing/2014/main" id="{0233AB4D-E45E-0362-878D-65D215D13B54}"/>
              </a:ext>
            </a:extLst>
          </p:cNvPr>
          <p:cNvGrpSpPr/>
          <p:nvPr/>
        </p:nvGrpSpPr>
        <p:grpSpPr>
          <a:xfrm>
            <a:off x="1081338" y="1735399"/>
            <a:ext cx="11601450" cy="3387203"/>
            <a:chOff x="1081338" y="1735399"/>
            <a:chExt cx="11601450" cy="3387203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69E8DFBA-BB59-7DC1-AEF8-08A011615D26}"/>
                </a:ext>
              </a:extLst>
            </p:cNvPr>
            <p:cNvSpPr txBox="1">
              <a:spLocks/>
            </p:cNvSpPr>
            <p:nvPr/>
          </p:nvSpPr>
          <p:spPr>
            <a:xfrm>
              <a:off x="1081338" y="1735399"/>
              <a:ext cx="11601450" cy="11449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build        journey    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E6568CDF-2269-46F5-27E9-A268B5881008}"/>
                </a:ext>
              </a:extLst>
            </p:cNvPr>
            <p:cNvSpPr txBox="1">
              <a:spLocks/>
            </p:cNvSpPr>
            <p:nvPr/>
          </p:nvSpPr>
          <p:spPr>
            <a:xfrm>
              <a:off x="1081338" y="3977673"/>
              <a:ext cx="11601450" cy="11449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busy        ocean     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C5774-FA1F-F787-EAEA-C2FA1AE49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44607-ADA6-2F25-01AB-9C25D64E84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62EE2316-733F-B641-495F-A5677C17D5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041C6-1DBA-D0E5-1A2E-0AA95117C047}"/>
              </a:ext>
            </a:extLst>
          </p:cNvPr>
          <p:cNvSpPr txBox="1">
            <a:spLocks/>
          </p:cNvSpPr>
          <p:nvPr/>
        </p:nvSpPr>
        <p:spPr>
          <a:xfrm>
            <a:off x="551072" y="1462098"/>
            <a:ext cx="11089856" cy="42473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young explorer went on a journey to the deepest parts of the ocean. She went in a machine that could protect her from the cold, dark ocean water. </a:t>
            </a:r>
            <a:b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5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There were no mishaps on the journey and she did some wonderful work.</a:t>
            </a:r>
            <a:endParaRPr lang="en-AU" sz="5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907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36FF6-6F4F-360A-427A-483D0ED70D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69598"/>
            <a:ext cx="8973832" cy="1571097"/>
          </a:xfrm>
        </p:spPr>
        <p:txBody>
          <a:bodyPr/>
          <a:lstStyle/>
          <a:p>
            <a:r>
              <a:rPr lang="en-US" sz="800" dirty="0">
                <a:solidFill>
                  <a:schemeClr val="bg2"/>
                </a:solidFill>
                <a:latin typeface="+mn-lt"/>
              </a:rPr>
              <a:t>Slide 15 End of review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1891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6A97-6D38-BE47-BD52-3F22E3E5AA6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00201"/>
            <a:ext cx="10106526" cy="625578"/>
          </a:xfrm>
        </p:spPr>
        <p:txBody>
          <a:bodyPr/>
          <a:lstStyle/>
          <a:p>
            <a:r>
              <a:rPr lang="en-US" sz="800" b="0" dirty="0">
                <a:solidFill>
                  <a:schemeClr val="bg2"/>
                </a:solidFill>
              </a:rPr>
              <a:t>Slide 16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6F79CC-9A8A-3573-D4AA-5B324082BC90}"/>
              </a:ext>
            </a:extLst>
          </p:cNvPr>
          <p:cNvSpPr txBox="1"/>
          <p:nvPr/>
        </p:nvSpPr>
        <p:spPr>
          <a:xfrm>
            <a:off x="958516" y="3618909"/>
            <a:ext cx="75277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/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say the sound for </a:t>
            </a:r>
            <a:r>
              <a:rPr lang="en-AU" sz="3000" noProof="0" dirty="0"/>
              <a:t>wr</a:t>
            </a:r>
            <a:endParaRPr lang="en-US" sz="3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read words with wr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write words with wr.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574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B3DE614-2500-DDC6-79A7-93512B15B9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17 I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9" name="Group 8" descr="the letters wr, wr, wr">
            <a:extLst>
              <a:ext uri="{FF2B5EF4-FFF2-40B4-BE49-F238E27FC236}">
                <a16:creationId xmlns:a16="http://schemas.microsoft.com/office/drawing/2014/main" id="{C8243A6E-D0DE-B3B5-9219-E57082CF7D49}"/>
              </a:ext>
            </a:extLst>
          </p:cNvPr>
          <p:cNvGrpSpPr/>
          <p:nvPr/>
        </p:nvGrpSpPr>
        <p:grpSpPr>
          <a:xfrm>
            <a:off x="189781" y="2267913"/>
            <a:ext cx="11398370" cy="2322174"/>
            <a:chOff x="207034" y="2164038"/>
            <a:chExt cx="11398370" cy="2322174"/>
          </a:xfrm>
        </p:grpSpPr>
        <p:sp>
          <p:nvSpPr>
            <p:cNvPr id="10" name="Content Placeholder 3">
              <a:extLst>
                <a:ext uri="{FF2B5EF4-FFF2-40B4-BE49-F238E27FC236}">
                  <a16:creationId xmlns:a16="http://schemas.microsoft.com/office/drawing/2014/main" id="{13A87253-04DA-2C06-8BED-83B969BA0C02}"/>
                </a:ext>
              </a:extLst>
            </p:cNvPr>
            <p:cNvSpPr txBox="1">
              <a:spLocks/>
            </p:cNvSpPr>
            <p:nvPr/>
          </p:nvSpPr>
          <p:spPr>
            <a:xfrm>
              <a:off x="207034" y="2205587"/>
              <a:ext cx="3563978" cy="21975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wr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1" name="Content Placeholder 3">
              <a:extLst>
                <a:ext uri="{FF2B5EF4-FFF2-40B4-BE49-F238E27FC236}">
                  <a16:creationId xmlns:a16="http://schemas.microsoft.com/office/drawing/2014/main" id="{2D4D4709-8637-76C3-C75F-96284D2A3B76}"/>
                </a:ext>
              </a:extLst>
            </p:cNvPr>
            <p:cNvSpPr txBox="1">
              <a:spLocks/>
            </p:cNvSpPr>
            <p:nvPr/>
          </p:nvSpPr>
          <p:spPr>
            <a:xfrm>
              <a:off x="4124230" y="220558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wr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2" name="Content Placeholder 3">
              <a:extLst>
                <a:ext uri="{FF2B5EF4-FFF2-40B4-BE49-F238E27FC236}">
                  <a16:creationId xmlns:a16="http://schemas.microsoft.com/office/drawing/2014/main" id="{57DF7A33-5158-581F-9A8C-C5D6A18FB299}"/>
                </a:ext>
              </a:extLst>
            </p:cNvPr>
            <p:cNvSpPr txBox="1">
              <a:spLocks/>
            </p:cNvSpPr>
            <p:nvPr/>
          </p:nvSpPr>
          <p:spPr>
            <a:xfrm>
              <a:off x="8041426" y="216403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wr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9290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E5A96D-4156-2003-C6EB-3B5F3AF9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BF556E-D31D-888E-3DE3-FD5FA276C5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63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</a:rPr>
              <a:t>Slide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+mn-lt"/>
              </a:rPr>
              <a:t> 18 We</a:t>
            </a:r>
            <a:r>
              <a:rPr lang="en-US" sz="800" kern="1200" baseline="0" dirty="0">
                <a:solidFill>
                  <a:schemeClr val="bg2"/>
                </a:solidFill>
                <a:effectLst/>
                <a:latin typeface="+mn-lt"/>
              </a:rPr>
              <a:t>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grpSp>
        <p:nvGrpSpPr>
          <p:cNvPr id="2" name="Group 1" descr="the letters wr, wr, wr">
            <a:extLst>
              <a:ext uri="{FF2B5EF4-FFF2-40B4-BE49-F238E27FC236}">
                <a16:creationId xmlns:a16="http://schemas.microsoft.com/office/drawing/2014/main" id="{C67A9A88-BB17-83CF-77B5-35CDD373D470}"/>
              </a:ext>
            </a:extLst>
          </p:cNvPr>
          <p:cNvGrpSpPr/>
          <p:nvPr/>
        </p:nvGrpSpPr>
        <p:grpSpPr>
          <a:xfrm>
            <a:off x="189781" y="2267913"/>
            <a:ext cx="11398370" cy="2322174"/>
            <a:chOff x="207034" y="2164038"/>
            <a:chExt cx="11398370" cy="2322174"/>
          </a:xfrm>
        </p:grpSpPr>
        <p:sp>
          <p:nvSpPr>
            <p:cNvPr id="4" name="Content Placeholder 3">
              <a:extLst>
                <a:ext uri="{FF2B5EF4-FFF2-40B4-BE49-F238E27FC236}">
                  <a16:creationId xmlns:a16="http://schemas.microsoft.com/office/drawing/2014/main" id="{63FA03D0-1AB0-55ED-1394-08008D7400E1}"/>
                </a:ext>
              </a:extLst>
            </p:cNvPr>
            <p:cNvSpPr txBox="1">
              <a:spLocks/>
            </p:cNvSpPr>
            <p:nvPr/>
          </p:nvSpPr>
          <p:spPr>
            <a:xfrm>
              <a:off x="207034" y="2205587"/>
              <a:ext cx="3563978" cy="219752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wr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Content Placeholder 3">
              <a:extLst>
                <a:ext uri="{FF2B5EF4-FFF2-40B4-BE49-F238E27FC236}">
                  <a16:creationId xmlns:a16="http://schemas.microsoft.com/office/drawing/2014/main" id="{1E364404-A9A5-059E-C655-0FC467A4F223}"/>
                </a:ext>
              </a:extLst>
            </p:cNvPr>
            <p:cNvSpPr txBox="1">
              <a:spLocks/>
            </p:cNvSpPr>
            <p:nvPr/>
          </p:nvSpPr>
          <p:spPr>
            <a:xfrm>
              <a:off x="4124230" y="220558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wr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3">
              <a:extLst>
                <a:ext uri="{FF2B5EF4-FFF2-40B4-BE49-F238E27FC236}">
                  <a16:creationId xmlns:a16="http://schemas.microsoft.com/office/drawing/2014/main" id="{897E5247-2B5C-391A-1091-4239349F95E5}"/>
                </a:ext>
              </a:extLst>
            </p:cNvPr>
            <p:cNvSpPr txBox="1">
              <a:spLocks/>
            </p:cNvSpPr>
            <p:nvPr/>
          </p:nvSpPr>
          <p:spPr>
            <a:xfrm>
              <a:off x="8041426" y="2164038"/>
              <a:ext cx="3563978" cy="2280624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5200" dirty="0">
                  <a:solidFill>
                    <a:srgbClr val="4857A6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wr</a:t>
              </a:r>
              <a:endParaRPr lang="en-AU" sz="152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96794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19 I do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7116EB-30EF-B034-3B06-5793FBFB827F}"/>
              </a:ext>
            </a:extLst>
          </p:cNvPr>
          <p:cNvSpPr txBox="1">
            <a:spLocks/>
          </p:cNvSpPr>
          <p:nvPr/>
        </p:nvSpPr>
        <p:spPr>
          <a:xfrm>
            <a:off x="547782" y="1739646"/>
            <a:ext cx="11906250" cy="140192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wrote     	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0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F66E7334-4574-047B-8DC8-D58B52C9BB85}"/>
              </a:ext>
            </a:extLst>
          </p:cNvPr>
          <p:cNvSpPr txBox="1">
            <a:spLocks/>
          </p:cNvSpPr>
          <p:nvPr/>
        </p:nvSpPr>
        <p:spPr>
          <a:xfrm>
            <a:off x="4180742" y="1928589"/>
            <a:ext cx="3314700" cy="30008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1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o</a:t>
            </a:r>
            <a:endParaRPr lang="en-AU" sz="21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14C2172C-A65F-ECF5-FB79-C13E2A5466EB}"/>
              </a:ext>
            </a:extLst>
          </p:cNvPr>
          <p:cNvSpPr txBox="1">
            <a:spLocks/>
          </p:cNvSpPr>
          <p:nvPr/>
        </p:nvSpPr>
        <p:spPr>
          <a:xfrm>
            <a:off x="4202603" y="3711641"/>
            <a:ext cx="3786794" cy="1217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3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(as in mother)</a:t>
            </a:r>
            <a:endParaRPr lang="en-AU" sz="36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D23B-FF81-442C-D093-CAF66874B44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20 I do 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05D0C2-4CA3-2D7E-C78B-987B465EDDAC}"/>
              </a:ext>
            </a:extLst>
          </p:cNvPr>
          <p:cNvSpPr txBox="1">
            <a:spLocks/>
          </p:cNvSpPr>
          <p:nvPr/>
        </p:nvSpPr>
        <p:spPr>
          <a:xfrm>
            <a:off x="547782" y="1739646"/>
            <a:ext cx="11906250" cy="140192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wrote     	wreath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3136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21 I do</a:t>
            </a:r>
            <a:endParaRPr lang="en-AU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EA5DF1F-45B1-B27B-AE97-8E8C6A5A4725}"/>
              </a:ext>
            </a:extLst>
          </p:cNvPr>
          <p:cNvSpPr txBox="1">
            <a:spLocks/>
          </p:cNvSpPr>
          <p:nvPr/>
        </p:nvSpPr>
        <p:spPr>
          <a:xfrm>
            <a:off x="547782" y="4181354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wriggle</a:t>
            </a:r>
            <a:endParaRPr lang="en-AU" sz="9200" dirty="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25AEFD-38BB-B666-F048-E3B4555BBD0D}"/>
              </a:ext>
            </a:extLst>
          </p:cNvPr>
          <p:cNvSpPr txBox="1">
            <a:spLocks/>
          </p:cNvSpPr>
          <p:nvPr/>
        </p:nvSpPr>
        <p:spPr>
          <a:xfrm>
            <a:off x="547782" y="1739646"/>
            <a:ext cx="11906250" cy="140192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wrote     	wreath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17997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A34F7-0ABE-8E55-C68D-7419E1E9614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22 I do</a:t>
            </a:r>
            <a:endParaRPr lang="en-AU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EF614E5-03C8-24F1-5D1C-3D5640E007F3}"/>
              </a:ext>
            </a:extLst>
          </p:cNvPr>
          <p:cNvSpPr txBox="1">
            <a:spLocks/>
          </p:cNvSpPr>
          <p:nvPr/>
        </p:nvSpPr>
        <p:spPr>
          <a:xfrm>
            <a:off x="547782" y="4181354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wriggle</a:t>
            </a:r>
            <a:r>
              <a: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      </a:t>
            </a:r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wristband</a:t>
            </a:r>
            <a:endParaRPr lang="en-AU" sz="9200" dirty="0">
              <a:solidFill>
                <a:srgbClr val="4557AD"/>
              </a:solidFill>
              <a:latin typeface="Tenorite"/>
              <a:ea typeface="Verdana"/>
              <a:cs typeface="Verdana" panose="020B060403050404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C92E013-EEF8-ACD8-0D7A-FA98383AC0FC}"/>
              </a:ext>
            </a:extLst>
          </p:cNvPr>
          <p:cNvSpPr txBox="1">
            <a:spLocks/>
          </p:cNvSpPr>
          <p:nvPr/>
        </p:nvSpPr>
        <p:spPr>
          <a:xfrm>
            <a:off x="547782" y="1739646"/>
            <a:ext cx="11906250" cy="140192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wrote     	wreath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71810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23 We do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6F7915E-4520-3798-1A5B-95BF970B6184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wry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161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F05E2-E15F-8B04-AB3D-03BDB4CF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24 We do</a:t>
            </a:r>
            <a:endParaRPr lang="en-AU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4F5B405-8647-804C-8201-E897544BC787}"/>
              </a:ext>
            </a:extLst>
          </p:cNvPr>
          <p:cNvSpPr txBox="1">
            <a:spLocks/>
          </p:cNvSpPr>
          <p:nvPr/>
        </p:nvSpPr>
        <p:spPr>
          <a:xfrm>
            <a:off x="464654" y="1469482"/>
            <a:ext cx="11906250" cy="13665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rPr>
              <a:t>wry         wreck</a:t>
            </a:r>
            <a:endParaRPr lang="en-AU" sz="9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2199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25 We do</a:t>
            </a:r>
            <a:endParaRPr lang="en-AU" dirty="0"/>
          </a:p>
        </p:txBody>
      </p:sp>
      <p:grpSp>
        <p:nvGrpSpPr>
          <p:cNvPr id="6" name="Group 5" descr="torch, for, morning, corncob">
            <a:extLst>
              <a:ext uri="{FF2B5EF4-FFF2-40B4-BE49-F238E27FC236}">
                <a16:creationId xmlns:a16="http://schemas.microsoft.com/office/drawing/2014/main" id="{41F077B2-2630-1023-87CD-46C60B35ABE2}"/>
              </a:ext>
            </a:extLst>
          </p:cNvPr>
          <p:cNvGrpSpPr/>
          <p:nvPr/>
        </p:nvGrpSpPr>
        <p:grpSpPr>
          <a:xfrm>
            <a:off x="464654" y="1469482"/>
            <a:ext cx="11906250" cy="3808236"/>
            <a:chOff x="464654" y="1469482"/>
            <a:chExt cx="11906250" cy="3808236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FE1E832A-4696-42D9-8BDE-1EAA3E1CD974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written</a:t>
              </a:r>
              <a:endPara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42789CB4-6950-CF03-FD32-E29A459DA68D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wry         wreck</a:t>
              </a:r>
              <a:endParaRPr lang="en-AU" sz="9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61470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96F2F3-9342-B133-1B1E-9141B297D1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26 We do</a:t>
            </a:r>
            <a:endParaRPr lang="en-AU" dirty="0"/>
          </a:p>
        </p:txBody>
      </p:sp>
      <p:grpSp>
        <p:nvGrpSpPr>
          <p:cNvPr id="4" name="Group 3" descr="torch, for, morning, corncob">
            <a:extLst>
              <a:ext uri="{FF2B5EF4-FFF2-40B4-BE49-F238E27FC236}">
                <a16:creationId xmlns:a16="http://schemas.microsoft.com/office/drawing/2014/main" id="{5B35299B-DE04-FD2E-F861-A4E9A0735119}"/>
              </a:ext>
            </a:extLst>
          </p:cNvPr>
          <p:cNvGrpSpPr/>
          <p:nvPr/>
        </p:nvGrpSpPr>
        <p:grpSpPr>
          <a:xfrm>
            <a:off x="464654" y="1469482"/>
            <a:ext cx="11906250" cy="3808236"/>
            <a:chOff x="464654" y="1469482"/>
            <a:chExt cx="11906250" cy="3808236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381C22A1-0BCC-5F0F-DF26-793D80077A2D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3911190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written    wrongdoing</a:t>
              </a:r>
              <a:endParaRPr lang="en-AU" sz="9200" dirty="0">
                <a:solidFill>
                  <a:srgbClr val="4557AD"/>
                </a:solidFill>
                <a:latin typeface="Tenorite"/>
                <a:ea typeface="Verdana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AB6C47E5-7196-53F7-2651-0C193EC9E9F1}"/>
                </a:ext>
              </a:extLst>
            </p:cNvPr>
            <p:cNvSpPr txBox="1">
              <a:spLocks/>
            </p:cNvSpPr>
            <p:nvPr/>
          </p:nvSpPr>
          <p:spPr>
            <a:xfrm>
              <a:off x="464654" y="1469482"/>
              <a:ext cx="11906250" cy="136652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9200" dirty="0">
                  <a:solidFill>
                    <a:srgbClr val="4557AD"/>
                  </a:solidFill>
                  <a:latin typeface="Tenorite"/>
                  <a:ea typeface="Verdana"/>
                  <a:cs typeface="Verdana" panose="020B0604030504040204" pitchFamily="34" charset="0"/>
                </a:rPr>
                <a:t>wry         wreck</a:t>
              </a:r>
              <a:endParaRPr lang="en-AU" sz="9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87229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66DBE4-709C-FEF1-F426-DD933765B1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27 I do</a:t>
            </a:r>
            <a:endParaRPr lang="en-AU" dirty="0"/>
          </a:p>
        </p:txBody>
      </p:sp>
      <p:pic>
        <p:nvPicPr>
          <p:cNvPr id="5" name="Graphic 1" descr="wring">
            <a:extLst>
              <a:ext uri="{FF2B5EF4-FFF2-40B4-BE49-F238E27FC236}">
                <a16:creationId xmlns:a16="http://schemas.microsoft.com/office/drawing/2014/main" id="{69D934A6-AB7D-DD40-3C89-8F8A442004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86" y="2485529"/>
            <a:ext cx="2703963" cy="27039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6776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405AE87-29A7-8B98-5A05-6FA5064368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28 I do</a:t>
            </a:r>
            <a:endParaRPr lang="en-AU" dirty="0"/>
          </a:p>
        </p:txBody>
      </p:sp>
      <p:pic>
        <p:nvPicPr>
          <p:cNvPr id="7" name="Graphic 1" descr="wring">
            <a:extLst>
              <a:ext uri="{FF2B5EF4-FFF2-40B4-BE49-F238E27FC236}">
                <a16:creationId xmlns:a16="http://schemas.microsoft.com/office/drawing/2014/main" id="{FAF554C3-A27D-8789-3BCF-A7F3D1B065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186" y="2472829"/>
            <a:ext cx="2703963" cy="2703963"/>
          </a:xfrm>
          <a:prstGeom prst="rect">
            <a:avLst/>
          </a:prstGeom>
        </p:spPr>
      </p:pic>
      <p:pic>
        <p:nvPicPr>
          <p:cNvPr id="2" name="Picture 1" descr="shipwreck">
            <a:extLst>
              <a:ext uri="{FF2B5EF4-FFF2-40B4-BE49-F238E27FC236}">
                <a16:creationId xmlns:a16="http://schemas.microsoft.com/office/drawing/2014/main" id="{253D17B3-8C38-20DB-B872-B3D8614365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1600" y="2355044"/>
            <a:ext cx="2468799" cy="24687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4135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61FC22D-E4D8-4449-9E17-6CDF688E548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29 I do </a:t>
            </a:r>
            <a:endParaRPr lang="en-AU" dirty="0"/>
          </a:p>
        </p:txBody>
      </p:sp>
      <p:pic>
        <p:nvPicPr>
          <p:cNvPr id="4" name="Graphic 1" descr="wring">
            <a:extLst>
              <a:ext uri="{FF2B5EF4-FFF2-40B4-BE49-F238E27FC236}">
                <a16:creationId xmlns:a16="http://schemas.microsoft.com/office/drawing/2014/main" id="{E955BF18-D634-4BED-6D46-56B18A26AB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086" y="2485529"/>
            <a:ext cx="2703963" cy="2703963"/>
          </a:xfrm>
          <a:prstGeom prst="rect">
            <a:avLst/>
          </a:prstGeom>
        </p:spPr>
      </p:pic>
      <p:pic>
        <p:nvPicPr>
          <p:cNvPr id="8" name="Picture 7" descr="shipwreck">
            <a:extLst>
              <a:ext uri="{FF2B5EF4-FFF2-40B4-BE49-F238E27FC236}">
                <a16:creationId xmlns:a16="http://schemas.microsoft.com/office/drawing/2014/main" id="{12C2D759-60F1-5A88-0CC6-BA926CD190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61600" y="2355044"/>
            <a:ext cx="2468799" cy="2468799"/>
          </a:xfrm>
          <a:prstGeom prst="rect">
            <a:avLst/>
          </a:prstGeom>
        </p:spPr>
      </p:pic>
      <p:pic>
        <p:nvPicPr>
          <p:cNvPr id="11" name="Picture 10" descr="wrinkels">
            <a:extLst>
              <a:ext uri="{FF2B5EF4-FFF2-40B4-BE49-F238E27FC236}">
                <a16:creationId xmlns:a16="http://schemas.microsoft.com/office/drawing/2014/main" id="{1C6DFEBB-3355-7822-36F9-63037C5A6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35950" y="2485529"/>
            <a:ext cx="2207826" cy="2207826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569C4D9-F5E4-855F-7F91-3554DFAA0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786191" y="2690191"/>
            <a:ext cx="1060174" cy="410818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98018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A71F3-277B-E035-BFC3-3A404C1DB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5C40F0-52AA-FABC-1EEB-588F8A5E52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BCC559C2-C695-B415-4BBE-05796BD8F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2" name="Group 1" descr="A swan sitting in a nest wearing a beanie and a scarf with the words, The swan is warm written underneath, and the letters wa and war above the picture of the swan.">
            <a:extLst>
              <a:ext uri="{FF2B5EF4-FFF2-40B4-BE49-F238E27FC236}">
                <a16:creationId xmlns:a16="http://schemas.microsoft.com/office/drawing/2014/main" id="{D64BEECA-242A-FFBD-78F5-D18E152E8F44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486F29DE-714F-6666-2120-D2551FED3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E2DCB009-95B4-D1DF-6CE4-2CD315D5F9F1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wa   war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97F78E2-5775-B393-4D3F-A48EAD534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10506" b="14028"/>
            <a:stretch>
              <a:fillRect/>
            </a:stretch>
          </p:blipFill>
          <p:spPr>
            <a:xfrm>
              <a:off x="4251926" y="2191410"/>
              <a:ext cx="3688145" cy="298111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C28DD48-6A46-57D9-F035-B8B3352A7715}"/>
                </a:ext>
              </a:extLst>
            </p:cNvPr>
            <p:cNvSpPr txBox="1"/>
            <p:nvPr/>
          </p:nvSpPr>
          <p:spPr>
            <a:xfrm>
              <a:off x="0" y="4880415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s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 is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</a:t>
              </a:r>
              <a:endParaRPr lang="en-AU" sz="7400" dirty="0">
                <a:solidFill>
                  <a:srgbClr val="4557A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85135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EF03824-E084-CC11-80A1-6FC41544AA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30 We do</a:t>
            </a:r>
            <a:endParaRPr lang="en-AU" dirty="0"/>
          </a:p>
        </p:txBody>
      </p:sp>
      <p:pic>
        <p:nvPicPr>
          <p:cNvPr id="4" name="Graphic 5" descr="wrong">
            <a:extLst>
              <a:ext uri="{FF2B5EF4-FFF2-40B4-BE49-F238E27FC236}">
                <a16:creationId xmlns:a16="http://schemas.microsoft.com/office/drawing/2014/main" id="{55D95782-9A38-91C1-9BAB-0B7DFEE653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313" y="2425860"/>
            <a:ext cx="2006279" cy="20062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71350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06352E3-4E17-7DD5-8A98-F545B9B6A9C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31 We do </a:t>
            </a:r>
            <a:endParaRPr lang="en-AU" dirty="0"/>
          </a:p>
        </p:txBody>
      </p:sp>
      <p:pic>
        <p:nvPicPr>
          <p:cNvPr id="5" name="Graphic 5" descr="wrong">
            <a:extLst>
              <a:ext uri="{FF2B5EF4-FFF2-40B4-BE49-F238E27FC236}">
                <a16:creationId xmlns:a16="http://schemas.microsoft.com/office/drawing/2014/main" id="{F06892AA-7616-A61B-A371-C016419F6F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313" y="2425860"/>
            <a:ext cx="2006279" cy="2006279"/>
          </a:xfrm>
          <a:prstGeom prst="rect">
            <a:avLst/>
          </a:prstGeom>
        </p:spPr>
      </p:pic>
      <p:pic>
        <p:nvPicPr>
          <p:cNvPr id="2" name="Picture 1" descr="wrist">
            <a:extLst>
              <a:ext uri="{FF2B5EF4-FFF2-40B4-BE49-F238E27FC236}">
                <a16:creationId xmlns:a16="http://schemas.microsoft.com/office/drawing/2014/main" id="{367E9844-2C35-FC43-25D4-F66A84D0B4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085" y="2051048"/>
            <a:ext cx="2755904" cy="275590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78115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31E221A-F350-C940-012D-1A3E419734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32 We do </a:t>
            </a:r>
            <a:endParaRPr lang="en-AU" dirty="0"/>
          </a:p>
        </p:txBody>
      </p:sp>
      <p:pic>
        <p:nvPicPr>
          <p:cNvPr id="4" name="Graphic 5" descr="wrong">
            <a:extLst>
              <a:ext uri="{FF2B5EF4-FFF2-40B4-BE49-F238E27FC236}">
                <a16:creationId xmlns:a16="http://schemas.microsoft.com/office/drawing/2014/main" id="{F0205D3E-C599-6078-9A49-FFED81CB14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313" y="2425860"/>
            <a:ext cx="2006279" cy="2006279"/>
          </a:xfrm>
          <a:prstGeom prst="rect">
            <a:avLst/>
          </a:prstGeom>
        </p:spPr>
      </p:pic>
      <p:pic>
        <p:nvPicPr>
          <p:cNvPr id="3" name="Picture 2" descr="wrist">
            <a:extLst>
              <a:ext uri="{FF2B5EF4-FFF2-40B4-BE49-F238E27FC236}">
                <a16:creationId xmlns:a16="http://schemas.microsoft.com/office/drawing/2014/main" id="{59BDB122-A85B-25CB-9561-2CD8D72070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05085" y="2051048"/>
            <a:ext cx="2755904" cy="2755904"/>
          </a:xfrm>
          <a:prstGeom prst="rect">
            <a:avLst/>
          </a:prstGeom>
        </p:spPr>
      </p:pic>
      <p:pic>
        <p:nvPicPr>
          <p:cNvPr id="11" name="Picture 10" descr="wren">
            <a:extLst>
              <a:ext uri="{FF2B5EF4-FFF2-40B4-BE49-F238E27FC236}">
                <a16:creationId xmlns:a16="http://schemas.microsoft.com/office/drawing/2014/main" id="{880375A4-1D1E-6135-75A3-FD578D710C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36915" y="1950315"/>
            <a:ext cx="2957370" cy="29573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758465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4CADB-9446-6068-C140-A7F65047622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3825"/>
            <a:ext cx="10515600" cy="1325562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33 I do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07CC9-0EF4-F8DB-1D43-199B033F4621}"/>
              </a:ext>
            </a:extLst>
          </p:cNvPr>
          <p:cNvSpPr txBox="1">
            <a:spLocks/>
          </p:cNvSpPr>
          <p:nvPr/>
        </p:nvSpPr>
        <p:spPr>
          <a:xfrm>
            <a:off x="450574" y="2787286"/>
            <a:ext cx="11648659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during    during    during</a:t>
            </a:r>
            <a:endParaRPr lang="en-AU" sz="8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92007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2F5E4E-5A13-57FE-48C2-DEF3DD4A0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34 We do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2676CFC-8B7F-46B7-F7D3-3A2515B99B3E}"/>
              </a:ext>
            </a:extLst>
          </p:cNvPr>
          <p:cNvSpPr txBox="1">
            <a:spLocks/>
          </p:cNvSpPr>
          <p:nvPr/>
        </p:nvSpPr>
        <p:spPr>
          <a:xfrm>
            <a:off x="450574" y="2787286"/>
            <a:ext cx="11648659" cy="12834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during    during    during</a:t>
            </a:r>
            <a:endParaRPr lang="en-AU" sz="86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58027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D05F84-14B1-26D3-70E8-59125000C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FC301-9206-CEAC-19AE-8D3524EEA8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94042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35 I do </a:t>
            </a:r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01E1594-8512-6FF7-95ED-3F800C503A19}"/>
              </a:ext>
            </a:extLst>
          </p:cNvPr>
          <p:cNvSpPr txBox="1">
            <a:spLocks/>
          </p:cNvSpPr>
          <p:nvPr/>
        </p:nvSpPr>
        <p:spPr>
          <a:xfrm>
            <a:off x="517601" y="1648575"/>
            <a:ext cx="10730542" cy="43818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 writer wrote a story about a little mother wren and how it survived during a long, cold winter. The story ends with three new baby wrens wriggling their way out of their eggs.</a:t>
            </a:r>
            <a:endParaRPr lang="en-AU" sz="5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37240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39FF27-3E75-0CBC-DE69-1170FF7905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36 We do</a:t>
            </a:r>
            <a:endParaRPr lang="en-AU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014E3AB-942C-1C27-D229-ECA86E1A3874}"/>
              </a:ext>
            </a:extLst>
          </p:cNvPr>
          <p:cNvSpPr txBox="1">
            <a:spLocks/>
          </p:cNvSpPr>
          <p:nvPr/>
        </p:nvSpPr>
        <p:spPr>
          <a:xfrm>
            <a:off x="591082" y="1804814"/>
            <a:ext cx="11009836" cy="43818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5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During a terrible storm, a ship got wrapped around some rocks near the coast. It was wrecked! This was one of the worst shipwrecks of the year, but the captain was cleared of any wrongdoing. </a:t>
            </a:r>
            <a:endParaRPr lang="en-AU" sz="5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3292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8681C6-8A71-1A1A-970D-5F0EA4B414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6528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37 I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1B533230-13DD-C044-B1B8-049E4B22CF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85723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B446A7-1E6F-F121-2C5E-B02EF89C2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38 We do </a:t>
            </a:r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FD4182A-6CFD-6247-8FC2-1AB2AA7FC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73119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F74E7D-46A4-623E-6F4A-08640157C9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39 Check for understanding</a:t>
            </a:r>
            <a:endParaRPr lang="en-A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14F17CC-34F0-5F43-A747-B3919DAC7160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B0359D-E390-A544-B173-3787B4AC0A0D}"/>
              </a:ext>
            </a:extLst>
          </p:cNvPr>
          <p:cNvSpPr txBox="1">
            <a:spLocks/>
          </p:cNvSpPr>
          <p:nvPr/>
        </p:nvSpPr>
        <p:spPr>
          <a:xfrm>
            <a:off x="3864474" y="2444455"/>
            <a:ext cx="2259493" cy="12557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endParaRPr lang="en-US" sz="2800" b="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 </a:t>
            </a:r>
            <a:b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E1BBD2-AE24-813F-0C9A-CC9BDA2D20CD}"/>
              </a:ext>
            </a:extLst>
          </p:cNvPr>
          <p:cNvSpPr txBox="1"/>
          <p:nvPr/>
        </p:nvSpPr>
        <p:spPr>
          <a:xfrm>
            <a:off x="4017222" y="3312384"/>
            <a:ext cx="15359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wr</a:t>
            </a:r>
            <a:endParaRPr lang="en-AU" sz="9600" dirty="0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364FCCC-3045-ED42-BBF6-6789C6A4CF1E}"/>
              </a:ext>
            </a:extLst>
          </p:cNvPr>
          <p:cNvSpPr txBox="1">
            <a:spLocks/>
          </p:cNvSpPr>
          <p:nvPr/>
        </p:nvSpPr>
        <p:spPr>
          <a:xfrm>
            <a:off x="6525922" y="2832253"/>
            <a:ext cx="246280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17E4CE3F-6B29-2B49-8731-61EB6323A106}"/>
              </a:ext>
            </a:extLst>
          </p:cNvPr>
          <p:cNvSpPr txBox="1">
            <a:spLocks/>
          </p:cNvSpPr>
          <p:nvPr/>
        </p:nvSpPr>
        <p:spPr>
          <a:xfrm>
            <a:off x="6323799" y="3531948"/>
            <a:ext cx="2883070" cy="217700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wrap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wrinkle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dirty="0">
                <a:solidFill>
                  <a:srgbClr val="4557AD"/>
                </a:solidFill>
                <a:latin typeface="Tenorite" pitchFamily="2" charset="0"/>
                <a:cs typeface="Arial"/>
              </a:rPr>
              <a:t>wriggled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073B2B4-61AC-664F-825F-CA46D5433F51}"/>
              </a:ext>
            </a:extLst>
          </p:cNvPr>
          <p:cNvSpPr txBox="1">
            <a:spLocks/>
          </p:cNvSpPr>
          <p:nvPr/>
        </p:nvSpPr>
        <p:spPr>
          <a:xfrm>
            <a:off x="9313502" y="2832253"/>
            <a:ext cx="2366887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write a word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F9A5D8F-0705-454F-8A7D-6109A7CC13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96546" y="1900112"/>
            <a:ext cx="800799" cy="590023"/>
            <a:chOff x="10096546" y="1900112"/>
            <a:chExt cx="800799" cy="590023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A363734B-AABF-5E43-B240-CB56DB1BD6BC}"/>
                </a:ext>
              </a:extLst>
            </p:cNvPr>
            <p:cNvSpPr/>
            <p:nvPr userDrawn="1"/>
          </p:nvSpPr>
          <p:spPr>
            <a:xfrm>
              <a:off x="10096546" y="1900112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 descr="Pencil outline">
              <a:extLst>
                <a:ext uri="{FF2B5EF4-FFF2-40B4-BE49-F238E27FC236}">
                  <a16:creationId xmlns:a16="http://schemas.microsoft.com/office/drawing/2014/main" id="{B4F359A2-CBC5-E941-8F66-CC771AE6FE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272621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B743ACB-1F20-3D41-890A-BA5D3634B7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56924" y="1891643"/>
            <a:ext cx="800799" cy="598492"/>
            <a:chOff x="7374176" y="1891643"/>
            <a:chExt cx="800799" cy="598492"/>
          </a:xfrm>
        </p:grpSpPr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39FD4883-D300-764A-83C3-3C5B7C00CB50}"/>
                </a:ext>
              </a:extLst>
            </p:cNvPr>
            <p:cNvSpPr/>
            <p:nvPr userDrawn="1"/>
          </p:nvSpPr>
          <p:spPr>
            <a:xfrm>
              <a:off x="7374176" y="1891643"/>
              <a:ext cx="800799" cy="590023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" name="Graphic 28" descr="Glasses outline">
              <a:extLst>
                <a:ext uri="{FF2B5EF4-FFF2-40B4-BE49-F238E27FC236}">
                  <a16:creationId xmlns:a16="http://schemas.microsoft.com/office/drawing/2014/main" id="{A3D84708-6DF4-C94A-AEB4-5E35ACA4EB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83340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D55D0BDF-AAF6-7942-A364-2A4C7D9563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pic>
        <p:nvPicPr>
          <p:cNvPr id="7" name="Picture 6" descr="wren">
            <a:extLst>
              <a:ext uri="{FF2B5EF4-FFF2-40B4-BE49-F238E27FC236}">
                <a16:creationId xmlns:a16="http://schemas.microsoft.com/office/drawing/2014/main" id="{51C3F29B-273B-A73B-7CA5-E25A903EA4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35764" y="3013215"/>
            <a:ext cx="1648426" cy="1648426"/>
          </a:xfrm>
          <a:prstGeom prst="rect">
            <a:avLst/>
          </a:prstGeom>
        </p:spPr>
      </p:pic>
      <p:pic>
        <p:nvPicPr>
          <p:cNvPr id="6" name="Picture 5" descr="wrist">
            <a:extLst>
              <a:ext uri="{FF2B5EF4-FFF2-40B4-BE49-F238E27FC236}">
                <a16:creationId xmlns:a16="http://schemas.microsoft.com/office/drawing/2014/main" id="{68F43B59-FD6A-19B4-BDA8-F99638D4C2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9230" y="4447557"/>
            <a:ext cx="868973" cy="868973"/>
          </a:xfrm>
          <a:prstGeom prst="rect">
            <a:avLst/>
          </a:prstGeom>
        </p:spPr>
      </p:pic>
      <p:pic>
        <p:nvPicPr>
          <p:cNvPr id="2" name="Picture 1" descr="shipwreck">
            <a:extLst>
              <a:ext uri="{FF2B5EF4-FFF2-40B4-BE49-F238E27FC236}">
                <a16:creationId xmlns:a16="http://schemas.microsoft.com/office/drawing/2014/main" id="{108BDE09-945B-8032-1561-532E24161C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8761" y="5483890"/>
            <a:ext cx="1109910" cy="1109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8130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0149E-5893-A2C0-F368-D2D871A31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9EF7C8-8A9E-E3F7-4DBB-9F9539AD7F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E0AB6490-F31D-95A2-E873-5442DAEAC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2" name="Group 1" descr="A worm in soil with the words, The worm is working, written underneath and the letters wor above the picture of the worm.">
            <a:extLst>
              <a:ext uri="{FF2B5EF4-FFF2-40B4-BE49-F238E27FC236}">
                <a16:creationId xmlns:a16="http://schemas.microsoft.com/office/drawing/2014/main" id="{E2D138A4-6447-2914-5062-4A41AEFFDADD}"/>
              </a:ext>
            </a:extLst>
          </p:cNvPr>
          <p:cNvGrpSpPr/>
          <p:nvPr/>
        </p:nvGrpSpPr>
        <p:grpSpPr>
          <a:xfrm>
            <a:off x="0" y="533264"/>
            <a:ext cx="12356341" cy="5791472"/>
            <a:chOff x="0" y="533264"/>
            <a:chExt cx="12356341" cy="579147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4AE6A2B5-96D2-388E-9345-07D08D8334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A89905C8-554E-46E7-059A-219056B759BA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wor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4256151-0530-00E5-378E-B82423D0F11A}"/>
                </a:ext>
              </a:extLst>
            </p:cNvPr>
            <p:cNvSpPr txBox="1"/>
            <p:nvPr/>
          </p:nvSpPr>
          <p:spPr>
            <a:xfrm>
              <a:off x="164342" y="5093630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 is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king</a:t>
              </a:r>
              <a:endParaRPr lang="en-AU" sz="7400" dirty="0">
                <a:solidFill>
                  <a:srgbClr val="4557AD"/>
                </a:solidFill>
              </a:endParaRPr>
            </a:p>
          </p:txBody>
        </p:sp>
      </p:grpSp>
      <p:pic>
        <p:nvPicPr>
          <p:cNvPr id="10" name="Picture 9" descr="A worm in soil">
            <a:extLst>
              <a:ext uri="{FF2B5EF4-FFF2-40B4-BE49-F238E27FC236}">
                <a16:creationId xmlns:a16="http://schemas.microsoft.com/office/drawing/2014/main" id="{4CF2F555-A4B5-875D-4721-E023ABA85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54" y="1678946"/>
            <a:ext cx="4184177" cy="418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5417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465A2C-EA31-EB55-D1ED-038DC7D2B8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018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40 Check for understanding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</a:t>
            </a:r>
            <a:endParaRPr lang="en-AU" dirty="0"/>
          </a:p>
        </p:txBody>
      </p:sp>
      <p:pic>
        <p:nvPicPr>
          <p:cNvPr id="2" name="Picture 1" descr="Image of Phase 23, lesson 2 student sheeet">
            <a:extLst>
              <a:ext uri="{FF2B5EF4-FFF2-40B4-BE49-F238E27FC236}">
                <a16:creationId xmlns:a16="http://schemas.microsoft.com/office/drawing/2014/main" id="{384FF3A5-9ADD-594A-A96A-78E8B9D9D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2761" y="523239"/>
            <a:ext cx="3947272" cy="55660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93580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18A719-F666-F88E-E4F3-357DF3BB00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9771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41 You</a:t>
            </a:r>
            <a:r>
              <a:rPr lang="en-US" sz="800" kern="1200" baseline="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 do</a:t>
            </a:r>
            <a:endParaRPr lang="en-AU" dirty="0"/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80508CFC-EF69-5747-BCB4-D3414CF36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648263C-1028-404E-8058-C3C306311F1E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359CD463-C446-D044-A74C-2283E02CC2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2100FFE-670A-5B4A-8E9A-59CF06C4CAA4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extLst>
      <p:ext uri="{BB962C8B-B14F-4D97-AF65-F5344CB8AC3E}">
        <p14:creationId xmlns:p14="http://schemas.microsoft.com/office/powerpoint/2010/main" val="82412481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9A952-6E3A-9ECC-71A5-2F0F63A52D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216250"/>
            <a:ext cx="10515600" cy="1325563"/>
          </a:xfrm>
        </p:spPr>
        <p:txBody>
          <a:bodyPr/>
          <a:lstStyle/>
          <a:p>
            <a:r>
              <a:rPr lang="en-US" sz="800" kern="1200" dirty="0">
                <a:solidFill>
                  <a:srgbClr val="E7E6E6"/>
                </a:solidFill>
                <a:effectLst/>
                <a:latin typeface="Calibri" panose="020F0502020204030204" pitchFamily="34" charset="0"/>
                <a:ea typeface="+mj-ea"/>
                <a:cs typeface="+mj-cs"/>
              </a:rPr>
              <a:t>Slide 42 End of presentation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3021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75015-717E-F5F5-BBC1-5E379169A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89562-AEC2-538A-DDCB-AC169C4A0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5 Review You do</a:t>
            </a:r>
          </a:p>
        </p:txBody>
      </p:sp>
      <p:grpSp>
        <p:nvGrpSpPr>
          <p:cNvPr id="4" name="Group 3" descr="An image of a chef with the name Champ written on his chef's hat next to a Christmas tree, with the words Champ the Christmas chef written underneath and the letters ch above.">
            <a:extLst>
              <a:ext uri="{FF2B5EF4-FFF2-40B4-BE49-F238E27FC236}">
                <a16:creationId xmlns:a16="http://schemas.microsoft.com/office/drawing/2014/main" id="{8F21678E-5AF0-D30E-E8CF-C17F07B706CB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0271B6C-160B-1229-F6AC-0BEBC3A3C157}"/>
                </a:ext>
              </a:extLst>
            </p:cNvPr>
            <p:cNvSpPr txBox="1"/>
            <p:nvPr/>
          </p:nvSpPr>
          <p:spPr>
            <a:xfrm>
              <a:off x="1" y="5097940"/>
              <a:ext cx="12191999" cy="1046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62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amp the </a:t>
              </a:r>
              <a:r>
                <a:rPr lang="en-US" sz="62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ristmas </a:t>
              </a:r>
              <a:r>
                <a:rPr lang="en-US" sz="62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ef</a:t>
              </a:r>
              <a:endParaRPr lang="en-AU" sz="6200" u="sng" dirty="0">
                <a:solidFill>
                  <a:srgbClr val="4557AD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6207E97-54DC-D040-47BD-80FEC4591F4A}"/>
                </a:ext>
              </a:extLst>
            </p:cNvPr>
            <p:cNvGrpSpPr/>
            <p:nvPr/>
          </p:nvGrpSpPr>
          <p:grpSpPr>
            <a:xfrm>
              <a:off x="0" y="533264"/>
              <a:ext cx="12192000" cy="5791472"/>
              <a:chOff x="0" y="533264"/>
              <a:chExt cx="12192000" cy="5791472"/>
            </a:xfrm>
          </p:grpSpPr>
          <p:sp>
            <p:nvSpPr>
              <p:cNvPr id="8" name="Rounded Rectangle 3">
                <a:extLst>
                  <a:ext uri="{FF2B5EF4-FFF2-40B4-BE49-F238E27FC236}">
                    <a16:creationId xmlns:a16="http://schemas.microsoft.com/office/drawing/2014/main" id="{60D18A6E-E377-B361-B027-ED9A895729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418897" y="2029968"/>
                <a:ext cx="9285889" cy="4294768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D9ECE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/>
              </a:p>
            </p:txBody>
          </p:sp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0208C63B-6428-34CE-7789-82607103D7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33264"/>
                <a:ext cx="12192000" cy="16581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0" dirty="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ch</a:t>
                </a:r>
                <a:endParaRPr lang="en-AU" sz="11000" dirty="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</p:grpSp>
      <p:pic>
        <p:nvPicPr>
          <p:cNvPr id="10" name="Graphic 9" descr="A chef with is wearing a chef's hat and has the name the name Champ on it. He is standing next to a Christmas tree. ">
            <a:extLst>
              <a:ext uri="{FF2B5EF4-FFF2-40B4-BE49-F238E27FC236}">
                <a16:creationId xmlns:a16="http://schemas.microsoft.com/office/drawing/2014/main" id="{620A8ABD-39FE-5466-7072-B16EBC8E1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58357" y="1940215"/>
            <a:ext cx="4075286" cy="31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573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6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7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swamped     warns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chaos           bookworm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8409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fireworks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4458" y="1266372"/>
            <a:ext cx="2472254" cy="2472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wallet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3918" y="1571579"/>
            <a:ext cx="1861839" cy="1861839"/>
          </a:xfrm>
          <a:prstGeom prst="rect">
            <a:avLst/>
          </a:prstGeom>
        </p:spPr>
      </p:pic>
      <p:pic>
        <p:nvPicPr>
          <p:cNvPr id="9" name="Picture 8" descr="warning">
            <a:extLst>
              <a:ext uri="{FF2B5EF4-FFF2-40B4-BE49-F238E27FC236}">
                <a16:creationId xmlns:a16="http://schemas.microsoft.com/office/drawing/2014/main" id="{D1453DB0-0EF2-4BBB-274A-8FB4DB70E7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712" y="3276600"/>
            <a:ext cx="2764748" cy="2764748"/>
          </a:xfrm>
          <a:prstGeom prst="rect">
            <a:avLst/>
          </a:prstGeom>
        </p:spPr>
      </p:pic>
      <p:pic>
        <p:nvPicPr>
          <p:cNvPr id="4" name="Picture 3" descr="chef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333658" y="3742265"/>
            <a:ext cx="2059084" cy="20590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9 Prefix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mis-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60489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MAxPGvWV"/>
  <p:tag name="ARTICULATE_PROJECT_OPEN" val="0"/>
  <p:tag name="ARTICULATE_SLIDE_COUNT" val="2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B6B44C-FE25-47D4-AD61-028CF4DE9483}">
  <ds:schemaRefs>
    <ds:schemaRef ds:uri="http://schemas.openxmlformats.org/package/2006/metadata/core-properties"/>
    <ds:schemaRef ds:uri="http://www.w3.org/XML/1998/namespace"/>
    <ds:schemaRef ds:uri="64eff3df-e3d6-48ed-978f-45ff25640900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ff236c08-9611-4854-a4bb-16d44b7327b6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9D4E5E-6A9E-44FC-AAB4-BB9D05CB05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9db9cec-f888-461f-add2-60a613c46be5}" enabled="0" method="" siteId="{59db9cec-f888-461f-add2-60a613c46be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4561</Words>
  <Application>Microsoft Office PowerPoint</Application>
  <PresentationFormat>Widescreen</PresentationFormat>
  <Paragraphs>630</Paragraphs>
  <Slides>42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Times New Roman</vt:lpstr>
      <vt:lpstr>Office Theme</vt:lpstr>
      <vt:lpstr>Slide 1 Phase 23, lesson 2 Explicit teaching wr says /r/</vt:lpstr>
      <vt:lpstr>Slide 2 Review You do</vt:lpstr>
      <vt:lpstr>Slide 3 Review You do</vt:lpstr>
      <vt:lpstr>Slide 4 Review You do</vt:lpstr>
      <vt:lpstr>Slide 5 Review You do</vt:lpstr>
      <vt:lpstr>Slide 6 Review You do</vt:lpstr>
      <vt:lpstr>Slide  7 Review You do</vt:lpstr>
      <vt:lpstr>Slide 8 Review You do</vt:lpstr>
      <vt:lpstr>Slide 9 Prefix review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</vt:lpstr>
      <vt:lpstr>Slide 16 Learning intention and success criteria</vt:lpstr>
      <vt:lpstr>Slide 17 I do</vt:lpstr>
      <vt:lpstr>Slide 18 We do</vt:lpstr>
      <vt:lpstr>Slide 19 I do</vt:lpstr>
      <vt:lpstr>Slide 20 I do </vt:lpstr>
      <vt:lpstr>Slide 21 I do</vt:lpstr>
      <vt:lpstr>Slide 22 I do</vt:lpstr>
      <vt:lpstr>Slide 23 We do </vt:lpstr>
      <vt:lpstr>Slide 24 We do</vt:lpstr>
      <vt:lpstr>Slide 25 We do</vt:lpstr>
      <vt:lpstr>Slide 26 We do</vt:lpstr>
      <vt:lpstr>Slide 27 I do</vt:lpstr>
      <vt:lpstr>Slide 28 I do</vt:lpstr>
      <vt:lpstr>Slide 29 I do </vt:lpstr>
      <vt:lpstr>Slide 30 We do</vt:lpstr>
      <vt:lpstr>Slide 31 We do </vt:lpstr>
      <vt:lpstr>Slide 32 We do </vt:lpstr>
      <vt:lpstr>Slide 33 I do</vt:lpstr>
      <vt:lpstr>Slide 34 We do </vt:lpstr>
      <vt:lpstr>Slide 35 I do </vt:lpstr>
      <vt:lpstr>Slide 36 We do</vt:lpstr>
      <vt:lpstr>Slide 37 I do </vt:lpstr>
      <vt:lpstr>Slide 38 We do </vt:lpstr>
      <vt:lpstr>Slide 39 Check for understanding</vt:lpstr>
      <vt:lpstr>Slide 40 Check for understanding </vt:lpstr>
      <vt:lpstr>Slide 41 You do</vt:lpstr>
      <vt:lpstr>Slide 42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2026-03-23T21:53:20Z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22CE8438-E82D-4CC6-89E6-CFD1C275D3A8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11.1_0807</vt:lpwstr>
  </property>
</Properties>
</file>